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8" r:id="rId6"/>
    <p:sldId id="267" r:id="rId7"/>
    <p:sldId id="270" r:id="rId8"/>
    <p:sldId id="271" r:id="rId9"/>
    <p:sldId id="272" r:id="rId10"/>
    <p:sldId id="266" r:id="rId11"/>
    <p:sldId id="273" r:id="rId12"/>
    <p:sldId id="274" r:id="rId13"/>
    <p:sldId id="275" r:id="rId14"/>
    <p:sldId id="276" r:id="rId15"/>
    <p:sldId id="277" r:id="rId16"/>
    <p:sldId id="280" r:id="rId17"/>
    <p:sldId id="279" r:id="rId18"/>
    <p:sldId id="257" r:id="rId19"/>
    <p:sldId id="258" r:id="rId20"/>
    <p:sldId id="259" r:id="rId21"/>
    <p:sldId id="260" r:id="rId22"/>
    <p:sldId id="261" r:id="rId23"/>
    <p:sldId id="262" r:id="rId24"/>
    <p:sldId id="263" r:id="rId25"/>
    <p:sldId id="264" r:id="rId26"/>
    <p:sldId id="265" r:id="rId2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699E8E"/>
    <a:srgbClr val="96B3BA"/>
    <a:srgbClr val="C2D7DB"/>
    <a:srgbClr val="B9D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D7DBE-D755-744C-B447-3676802C185C}" v="761" dt="2021-04-15T07:55:28.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51" autoAdjust="0"/>
    <p:restoredTop sz="94660"/>
  </p:normalViewPr>
  <p:slideViewPr>
    <p:cSldViewPr snapToGrid="0">
      <p:cViewPr varScale="1">
        <p:scale>
          <a:sx n="115" d="100"/>
          <a:sy n="115" d="100"/>
        </p:scale>
        <p:origin x="224"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e Allvar" userId="c6536052-e27a-482d-8b64-9e8837554296" providerId="ADAL" clId="{4CAD7DBE-D755-744C-B447-3676802C185C}"/>
    <pc:docChg chg="undo custSel addSld delSld modSld">
      <pc:chgData name="Therese Allvar" userId="c6536052-e27a-482d-8b64-9e8837554296" providerId="ADAL" clId="{4CAD7DBE-D755-744C-B447-3676802C185C}" dt="2021-04-15T07:56:46.341" v="6791" actId="1076"/>
      <pc:docMkLst>
        <pc:docMk/>
      </pc:docMkLst>
      <pc:sldChg chg="addSp delSp modSp mod modClrScheme chgLayout">
        <pc:chgData name="Therese Allvar" userId="c6536052-e27a-482d-8b64-9e8837554296" providerId="ADAL" clId="{4CAD7DBE-D755-744C-B447-3676802C185C}" dt="2021-04-15T07:56:46.341" v="6791" actId="1076"/>
        <pc:sldMkLst>
          <pc:docMk/>
          <pc:sldMk cId="256955814" sldId="256"/>
        </pc:sldMkLst>
        <pc:spChg chg="mod">
          <ac:chgData name="Therese Allvar" userId="c6536052-e27a-482d-8b64-9e8837554296" providerId="ADAL" clId="{4CAD7DBE-D755-744C-B447-3676802C185C}" dt="2021-04-15T07:56:10.690" v="6789" actId="122"/>
          <ac:spMkLst>
            <pc:docMk/>
            <pc:sldMk cId="256955814" sldId="256"/>
            <ac:spMk id="4" creationId="{CDBE354B-AF1F-034F-9307-4ED373436F8C}"/>
          </ac:spMkLst>
        </pc:spChg>
        <pc:spChg chg="del">
          <ac:chgData name="Therese Allvar" userId="c6536052-e27a-482d-8b64-9e8837554296" providerId="ADAL" clId="{4CAD7DBE-D755-744C-B447-3676802C185C}" dt="2021-04-15T07:46:21.063" v="6685" actId="26606"/>
          <ac:spMkLst>
            <pc:docMk/>
            <pc:sldMk cId="256955814" sldId="256"/>
            <ac:spMk id="5" creationId="{9EE6B199-1388-9A47-BE09-9C2B3546C655}"/>
          </ac:spMkLst>
        </pc:spChg>
        <pc:spChg chg="add del mod">
          <ac:chgData name="Therese Allvar" userId="c6536052-e27a-482d-8b64-9e8837554296" providerId="ADAL" clId="{4CAD7DBE-D755-744C-B447-3676802C185C}" dt="2021-04-15T07:54:49.352" v="6780" actId="478"/>
          <ac:spMkLst>
            <pc:docMk/>
            <pc:sldMk cId="256955814" sldId="256"/>
            <ac:spMk id="6" creationId="{73A137CC-8123-1041-8C38-975A8486AAB5}"/>
          </ac:spMkLst>
        </pc:spChg>
        <pc:spChg chg="add del mod">
          <ac:chgData name="Therese Allvar" userId="c6536052-e27a-482d-8b64-9e8837554296" providerId="ADAL" clId="{4CAD7DBE-D755-744C-B447-3676802C185C}" dt="2021-04-15T07:55:41.073" v="6786" actId="478"/>
          <ac:spMkLst>
            <pc:docMk/>
            <pc:sldMk cId="256955814" sldId="256"/>
            <ac:spMk id="9" creationId="{274770CD-3DA6-1143-AA23-04494E1551A2}"/>
          </ac:spMkLst>
        </pc:spChg>
        <pc:picChg chg="add del mod">
          <ac:chgData name="Therese Allvar" userId="c6536052-e27a-482d-8b64-9e8837554296" providerId="ADAL" clId="{4CAD7DBE-D755-744C-B447-3676802C185C}" dt="2021-04-15T07:54:49.352" v="6780" actId="478"/>
          <ac:picMkLst>
            <pc:docMk/>
            <pc:sldMk cId="256955814" sldId="256"/>
            <ac:picMk id="3" creationId="{33AAEAC7-F601-4049-BAA9-FFAFFEDB9BE1}"/>
          </ac:picMkLst>
        </pc:picChg>
        <pc:picChg chg="add mod">
          <ac:chgData name="Therese Allvar" userId="c6536052-e27a-482d-8b64-9e8837554296" providerId="ADAL" clId="{4CAD7DBE-D755-744C-B447-3676802C185C}" dt="2021-04-15T07:56:46.341" v="6791" actId="1076"/>
          <ac:picMkLst>
            <pc:docMk/>
            <pc:sldMk cId="256955814" sldId="256"/>
            <ac:picMk id="8" creationId="{056C8F1B-78AF-6842-BA19-9C1FF8DE36FD}"/>
          </ac:picMkLst>
        </pc:picChg>
      </pc:sldChg>
      <pc:sldChg chg="addSp delSp modSp mod">
        <pc:chgData name="Therese Allvar" userId="c6536052-e27a-482d-8b64-9e8837554296" providerId="ADAL" clId="{4CAD7DBE-D755-744C-B447-3676802C185C}" dt="2021-04-14T09:02:50.024" v="3279" actId="1076"/>
        <pc:sldMkLst>
          <pc:docMk/>
          <pc:sldMk cId="4150748815" sldId="266"/>
        </pc:sldMkLst>
        <pc:spChg chg="mod">
          <ac:chgData name="Therese Allvar" userId="c6536052-e27a-482d-8b64-9e8837554296" providerId="ADAL" clId="{4CAD7DBE-D755-744C-B447-3676802C185C}" dt="2021-04-14T09:02:05.171" v="3272" actId="20577"/>
          <ac:spMkLst>
            <pc:docMk/>
            <pc:sldMk cId="4150748815" sldId="266"/>
            <ac:spMk id="4" creationId="{B50D6ACC-716C-4F87-BFAE-B16B31E06168}"/>
          </ac:spMkLst>
        </pc:spChg>
        <pc:spChg chg="del">
          <ac:chgData name="Therese Allvar" userId="c6536052-e27a-482d-8b64-9e8837554296" providerId="ADAL" clId="{4CAD7DBE-D755-744C-B447-3676802C185C}" dt="2021-04-14T09:02:23.680" v="3273"/>
          <ac:spMkLst>
            <pc:docMk/>
            <pc:sldMk cId="4150748815" sldId="266"/>
            <ac:spMk id="5" creationId="{A1418870-9E48-4774-AA4B-3E6C4DC32E35}"/>
          </ac:spMkLst>
        </pc:spChg>
        <pc:picChg chg="add mod">
          <ac:chgData name="Therese Allvar" userId="c6536052-e27a-482d-8b64-9e8837554296" providerId="ADAL" clId="{4CAD7DBE-D755-744C-B447-3676802C185C}" dt="2021-04-14T09:02:46.470" v="3278" actId="1076"/>
          <ac:picMkLst>
            <pc:docMk/>
            <pc:sldMk cId="4150748815" sldId="266"/>
            <ac:picMk id="3" creationId="{565911C9-41C8-5940-8D1D-8A3FDC78ECE5}"/>
          </ac:picMkLst>
        </pc:picChg>
        <pc:picChg chg="add mod">
          <ac:chgData name="Therese Allvar" userId="c6536052-e27a-482d-8b64-9e8837554296" providerId="ADAL" clId="{4CAD7DBE-D755-744C-B447-3676802C185C}" dt="2021-04-14T09:02:50.024" v="3279" actId="1076"/>
          <ac:picMkLst>
            <pc:docMk/>
            <pc:sldMk cId="4150748815" sldId="266"/>
            <ac:picMk id="7" creationId="{91C74603-FF66-E946-9A98-E169AB28F82A}"/>
          </ac:picMkLst>
        </pc:picChg>
      </pc:sldChg>
      <pc:sldChg chg="modSp mod">
        <pc:chgData name="Therese Allvar" userId="c6536052-e27a-482d-8b64-9e8837554296" providerId="ADAL" clId="{4CAD7DBE-D755-744C-B447-3676802C185C}" dt="2021-04-14T08:36:20.866" v="2921" actId="20577"/>
        <pc:sldMkLst>
          <pc:docMk/>
          <pc:sldMk cId="3879566078" sldId="267"/>
        </pc:sldMkLst>
        <pc:spChg chg="mod">
          <ac:chgData name="Therese Allvar" userId="c6536052-e27a-482d-8b64-9e8837554296" providerId="ADAL" clId="{4CAD7DBE-D755-744C-B447-3676802C185C}" dt="2021-04-14T08:35:58.629" v="2917" actId="20577"/>
          <ac:spMkLst>
            <pc:docMk/>
            <pc:sldMk cId="3879566078" sldId="267"/>
            <ac:spMk id="2" creationId="{6D2560BB-11EC-DB4E-ACD9-CE9C9F686E35}"/>
          </ac:spMkLst>
        </pc:spChg>
        <pc:spChg chg="mod">
          <ac:chgData name="Therese Allvar" userId="c6536052-e27a-482d-8b64-9e8837554296" providerId="ADAL" clId="{4CAD7DBE-D755-744C-B447-3676802C185C}" dt="2021-04-14T08:36:20.866" v="2921" actId="20577"/>
          <ac:spMkLst>
            <pc:docMk/>
            <pc:sldMk cId="3879566078" sldId="267"/>
            <ac:spMk id="3" creationId="{6888BFFD-7A81-044D-8F40-09FEA52B6FD1}"/>
          </ac:spMkLst>
        </pc:spChg>
      </pc:sldChg>
      <pc:sldChg chg="modSp mod">
        <pc:chgData name="Therese Allvar" userId="c6536052-e27a-482d-8b64-9e8837554296" providerId="ADAL" clId="{4CAD7DBE-D755-744C-B447-3676802C185C}" dt="2021-04-15T07:22:06.481" v="6223" actId="20577"/>
        <pc:sldMkLst>
          <pc:docMk/>
          <pc:sldMk cId="3970810407" sldId="268"/>
        </pc:sldMkLst>
        <pc:spChg chg="mod">
          <ac:chgData name="Therese Allvar" userId="c6536052-e27a-482d-8b64-9e8837554296" providerId="ADAL" clId="{4CAD7DBE-D755-744C-B447-3676802C185C}" dt="2021-04-15T07:22:06.481" v="6223" actId="20577"/>
          <ac:spMkLst>
            <pc:docMk/>
            <pc:sldMk cId="3970810407" sldId="268"/>
            <ac:spMk id="3" creationId="{7423E5A1-936F-7B4D-99DF-F7B9BCD98817}"/>
          </ac:spMkLst>
        </pc:spChg>
      </pc:sldChg>
      <pc:sldChg chg="modSp new del mod">
        <pc:chgData name="Therese Allvar" userId="c6536052-e27a-482d-8b64-9e8837554296" providerId="ADAL" clId="{4CAD7DBE-D755-744C-B447-3676802C185C}" dt="2021-04-14T09:00:00.087" v="3234" actId="2696"/>
        <pc:sldMkLst>
          <pc:docMk/>
          <pc:sldMk cId="857735208" sldId="269"/>
        </pc:sldMkLst>
        <pc:spChg chg="mod">
          <ac:chgData name="Therese Allvar" userId="c6536052-e27a-482d-8b64-9e8837554296" providerId="ADAL" clId="{4CAD7DBE-D755-744C-B447-3676802C185C}" dt="2021-04-14T08:19:08.183" v="2644" actId="20577"/>
          <ac:spMkLst>
            <pc:docMk/>
            <pc:sldMk cId="857735208" sldId="269"/>
            <ac:spMk id="2" creationId="{BF5BA7BF-852F-6E49-A633-71AAD7D3EECC}"/>
          </ac:spMkLst>
        </pc:spChg>
        <pc:spChg chg="mod">
          <ac:chgData name="Therese Allvar" userId="c6536052-e27a-482d-8b64-9e8837554296" providerId="ADAL" clId="{4CAD7DBE-D755-744C-B447-3676802C185C}" dt="2021-04-14T08:35:25.358" v="2916" actId="20577"/>
          <ac:spMkLst>
            <pc:docMk/>
            <pc:sldMk cId="857735208" sldId="269"/>
            <ac:spMk id="3" creationId="{CB2081DC-F5FE-AC48-B9D0-476E9920D1BE}"/>
          </ac:spMkLst>
        </pc:spChg>
      </pc:sldChg>
      <pc:sldChg chg="modSp new mod">
        <pc:chgData name="Therese Allvar" userId="c6536052-e27a-482d-8b64-9e8837554296" providerId="ADAL" clId="{4CAD7DBE-D755-744C-B447-3676802C185C}" dt="2021-04-15T05:23:23.226" v="4131" actId="20577"/>
        <pc:sldMkLst>
          <pc:docMk/>
          <pc:sldMk cId="2257784460" sldId="270"/>
        </pc:sldMkLst>
        <pc:spChg chg="mod">
          <ac:chgData name="Therese Allvar" userId="c6536052-e27a-482d-8b64-9e8837554296" providerId="ADAL" clId="{4CAD7DBE-D755-744C-B447-3676802C185C}" dt="2021-04-15T05:23:23.226" v="4131" actId="20577"/>
          <ac:spMkLst>
            <pc:docMk/>
            <pc:sldMk cId="2257784460" sldId="270"/>
            <ac:spMk id="3" creationId="{AC78D52E-6B66-0145-9DCA-530F83C6B5A4}"/>
          </ac:spMkLst>
        </pc:spChg>
      </pc:sldChg>
      <pc:sldChg chg="addSp delSp modSp new mod modClrScheme chgLayout">
        <pc:chgData name="Therese Allvar" userId="c6536052-e27a-482d-8b64-9e8837554296" providerId="ADAL" clId="{4CAD7DBE-D755-744C-B447-3676802C185C}" dt="2021-04-14T09:11:13.820" v="3498" actId="26606"/>
        <pc:sldMkLst>
          <pc:docMk/>
          <pc:sldMk cId="1812287724" sldId="271"/>
        </pc:sldMkLst>
        <pc:spChg chg="mod">
          <ac:chgData name="Therese Allvar" userId="c6536052-e27a-482d-8b64-9e8837554296" providerId="ADAL" clId="{4CAD7DBE-D755-744C-B447-3676802C185C}" dt="2021-04-14T09:11:13.820" v="3498" actId="26606"/>
          <ac:spMkLst>
            <pc:docMk/>
            <pc:sldMk cId="1812287724" sldId="271"/>
            <ac:spMk id="2" creationId="{74EE98B3-999A-444B-85F7-81362505C188}"/>
          </ac:spMkLst>
        </pc:spChg>
        <pc:spChg chg="del mod">
          <ac:chgData name="Therese Allvar" userId="c6536052-e27a-482d-8b64-9e8837554296" providerId="ADAL" clId="{4CAD7DBE-D755-744C-B447-3676802C185C}" dt="2021-04-14T09:11:13.820" v="3498" actId="26606"/>
          <ac:spMkLst>
            <pc:docMk/>
            <pc:sldMk cId="1812287724" sldId="271"/>
            <ac:spMk id="3" creationId="{1FA8341C-64CF-124F-9C8D-7C7CA864AA38}"/>
          </ac:spMkLst>
        </pc:spChg>
        <pc:graphicFrameChg chg="add mod">
          <ac:chgData name="Therese Allvar" userId="c6536052-e27a-482d-8b64-9e8837554296" providerId="ADAL" clId="{4CAD7DBE-D755-744C-B447-3676802C185C}" dt="2021-04-14T09:11:13.820" v="3498" actId="26606"/>
          <ac:graphicFrameMkLst>
            <pc:docMk/>
            <pc:sldMk cId="1812287724" sldId="271"/>
            <ac:graphicFrameMk id="5" creationId="{8A69BA12-320D-4113-A279-90C1D0E3B005}"/>
          </ac:graphicFrameMkLst>
        </pc:graphicFrameChg>
      </pc:sldChg>
      <pc:sldChg chg="addSp delSp modSp new mod">
        <pc:chgData name="Therese Allvar" userId="c6536052-e27a-482d-8b64-9e8837554296" providerId="ADAL" clId="{4CAD7DBE-D755-744C-B447-3676802C185C}" dt="2021-04-14T09:01:49.930" v="3239" actId="14100"/>
        <pc:sldMkLst>
          <pc:docMk/>
          <pc:sldMk cId="2985349213" sldId="272"/>
        </pc:sldMkLst>
        <pc:spChg chg="mod">
          <ac:chgData name="Therese Allvar" userId="c6536052-e27a-482d-8b64-9e8837554296" providerId="ADAL" clId="{4CAD7DBE-D755-744C-B447-3676802C185C}" dt="2021-04-14T08:46:03.280" v="3218" actId="20577"/>
          <ac:spMkLst>
            <pc:docMk/>
            <pc:sldMk cId="2985349213" sldId="272"/>
            <ac:spMk id="2" creationId="{DEFA1381-F067-F941-B001-C689A4615985}"/>
          </ac:spMkLst>
        </pc:spChg>
        <pc:spChg chg="del mod">
          <ac:chgData name="Therese Allvar" userId="c6536052-e27a-482d-8b64-9e8837554296" providerId="ADAL" clId="{4CAD7DBE-D755-744C-B447-3676802C185C}" dt="2021-04-14T08:58:42.058" v="3222"/>
          <ac:spMkLst>
            <pc:docMk/>
            <pc:sldMk cId="2985349213" sldId="272"/>
            <ac:spMk id="3" creationId="{FAE49D7A-549E-744B-8A5C-A1B9B389C290}"/>
          </ac:spMkLst>
        </pc:spChg>
        <pc:picChg chg="add mod">
          <ac:chgData name="Therese Allvar" userId="c6536052-e27a-482d-8b64-9e8837554296" providerId="ADAL" clId="{4CAD7DBE-D755-744C-B447-3676802C185C}" dt="2021-04-14T08:59:50.092" v="3233" actId="1076"/>
          <ac:picMkLst>
            <pc:docMk/>
            <pc:sldMk cId="2985349213" sldId="272"/>
            <ac:picMk id="5" creationId="{09D00261-4B15-4F48-B3BD-5094083F0098}"/>
          </ac:picMkLst>
        </pc:picChg>
        <pc:picChg chg="add del mod">
          <ac:chgData name="Therese Allvar" userId="c6536052-e27a-482d-8b64-9e8837554296" providerId="ADAL" clId="{4CAD7DBE-D755-744C-B447-3676802C185C}" dt="2021-04-14T09:01:38.452" v="3237" actId="478"/>
          <ac:picMkLst>
            <pc:docMk/>
            <pc:sldMk cId="2985349213" sldId="272"/>
            <ac:picMk id="7" creationId="{D8F34894-58DE-234D-A1B1-5F20BF6BDD89}"/>
          </ac:picMkLst>
        </pc:picChg>
        <pc:picChg chg="add mod">
          <ac:chgData name="Therese Allvar" userId="c6536052-e27a-482d-8b64-9e8837554296" providerId="ADAL" clId="{4CAD7DBE-D755-744C-B447-3676802C185C}" dt="2021-04-14T09:01:49.930" v="3239" actId="14100"/>
          <ac:picMkLst>
            <pc:docMk/>
            <pc:sldMk cId="2985349213" sldId="272"/>
            <ac:picMk id="9" creationId="{6E7EB5CD-59B4-5241-ACB2-9895D7BAFD34}"/>
          </ac:picMkLst>
        </pc:picChg>
        <pc:picChg chg="add del mod">
          <ac:chgData name="Therese Allvar" userId="c6536052-e27a-482d-8b64-9e8837554296" providerId="ADAL" clId="{4CAD7DBE-D755-744C-B447-3676802C185C}" dt="2021-04-14T09:01:32.532" v="3236" actId="478"/>
          <ac:picMkLst>
            <pc:docMk/>
            <pc:sldMk cId="2985349213" sldId="272"/>
            <ac:picMk id="11" creationId="{7ED5F4DF-85A7-7044-9BEB-CF6FAF4D9D21}"/>
          </ac:picMkLst>
        </pc:picChg>
      </pc:sldChg>
      <pc:sldChg chg="addSp delSp modSp new mod">
        <pc:chgData name="Therese Allvar" userId="c6536052-e27a-482d-8b64-9e8837554296" providerId="ADAL" clId="{4CAD7DBE-D755-744C-B447-3676802C185C}" dt="2021-04-14T09:19:50.049" v="3500"/>
        <pc:sldMkLst>
          <pc:docMk/>
          <pc:sldMk cId="1699119104" sldId="273"/>
        </pc:sldMkLst>
        <pc:spChg chg="mod">
          <ac:chgData name="Therese Allvar" userId="c6536052-e27a-482d-8b64-9e8837554296" providerId="ADAL" clId="{4CAD7DBE-D755-744C-B447-3676802C185C}" dt="2021-04-14T09:03:06.335" v="3307" actId="20577"/>
          <ac:spMkLst>
            <pc:docMk/>
            <pc:sldMk cId="1699119104" sldId="273"/>
            <ac:spMk id="2" creationId="{1DED94EA-52FA-B741-A6DB-0AA39C4BE149}"/>
          </ac:spMkLst>
        </pc:spChg>
        <pc:spChg chg="del mod">
          <ac:chgData name="Therese Allvar" userId="c6536052-e27a-482d-8b64-9e8837554296" providerId="ADAL" clId="{4CAD7DBE-D755-744C-B447-3676802C185C}" dt="2021-04-14T09:04:45.833" v="3385" actId="1032"/>
          <ac:spMkLst>
            <pc:docMk/>
            <pc:sldMk cId="1699119104" sldId="273"/>
            <ac:spMk id="3" creationId="{5C0C6313-D088-A143-A405-BC69B3A9E191}"/>
          </ac:spMkLst>
        </pc:spChg>
        <pc:spChg chg="add del mod">
          <ac:chgData name="Therese Allvar" userId="c6536052-e27a-482d-8b64-9e8837554296" providerId="ADAL" clId="{4CAD7DBE-D755-744C-B447-3676802C185C}" dt="2021-04-14T09:19:50.049" v="3500"/>
          <ac:spMkLst>
            <pc:docMk/>
            <pc:sldMk cId="1699119104" sldId="273"/>
            <ac:spMk id="5" creationId="{CC3663D0-53FF-5245-99A3-206E1C88FDB0}"/>
          </ac:spMkLst>
        </pc:spChg>
        <pc:graphicFrameChg chg="add mod modGraphic">
          <ac:chgData name="Therese Allvar" userId="c6536052-e27a-482d-8b64-9e8837554296" providerId="ADAL" clId="{4CAD7DBE-D755-744C-B447-3676802C185C}" dt="2021-04-14T09:05:38.567" v="3497" actId="20577"/>
          <ac:graphicFrameMkLst>
            <pc:docMk/>
            <pc:sldMk cId="1699119104" sldId="273"/>
            <ac:graphicFrameMk id="4" creationId="{94EDE22E-A6A8-1F4C-BA9E-0A9D38C0BFB0}"/>
          </ac:graphicFrameMkLst>
        </pc:graphicFrameChg>
      </pc:sldChg>
      <pc:sldChg chg="modSp new mod">
        <pc:chgData name="Therese Allvar" userId="c6536052-e27a-482d-8b64-9e8837554296" providerId="ADAL" clId="{4CAD7DBE-D755-744C-B447-3676802C185C}" dt="2021-04-14T09:50:02.111" v="3779" actId="20577"/>
        <pc:sldMkLst>
          <pc:docMk/>
          <pc:sldMk cId="3732694611" sldId="274"/>
        </pc:sldMkLst>
        <pc:spChg chg="mod">
          <ac:chgData name="Therese Allvar" userId="c6536052-e27a-482d-8b64-9e8837554296" providerId="ADAL" clId="{4CAD7DBE-D755-744C-B447-3676802C185C}" dt="2021-04-14T09:20:16.038" v="3581" actId="20577"/>
          <ac:spMkLst>
            <pc:docMk/>
            <pc:sldMk cId="3732694611" sldId="274"/>
            <ac:spMk id="2" creationId="{12BC8BFA-AA47-E847-8690-95BDEFB08ADE}"/>
          </ac:spMkLst>
        </pc:spChg>
        <pc:spChg chg="mod">
          <ac:chgData name="Therese Allvar" userId="c6536052-e27a-482d-8b64-9e8837554296" providerId="ADAL" clId="{4CAD7DBE-D755-744C-B447-3676802C185C}" dt="2021-04-14T09:50:02.111" v="3779" actId="20577"/>
          <ac:spMkLst>
            <pc:docMk/>
            <pc:sldMk cId="3732694611" sldId="274"/>
            <ac:spMk id="3" creationId="{BB94A536-C4B3-4742-B782-CCC892AB2552}"/>
          </ac:spMkLst>
        </pc:spChg>
      </pc:sldChg>
      <pc:sldChg chg="modSp new mod">
        <pc:chgData name="Therese Allvar" userId="c6536052-e27a-482d-8b64-9e8837554296" providerId="ADAL" clId="{4CAD7DBE-D755-744C-B447-3676802C185C}" dt="2021-04-15T07:04:11.234" v="4243" actId="20577"/>
        <pc:sldMkLst>
          <pc:docMk/>
          <pc:sldMk cId="3834699022" sldId="275"/>
        </pc:sldMkLst>
        <pc:spChg chg="mod">
          <ac:chgData name="Therese Allvar" userId="c6536052-e27a-482d-8b64-9e8837554296" providerId="ADAL" clId="{4CAD7DBE-D755-744C-B447-3676802C185C}" dt="2021-04-15T07:04:11.234" v="4243" actId="20577"/>
          <ac:spMkLst>
            <pc:docMk/>
            <pc:sldMk cId="3834699022" sldId="275"/>
            <ac:spMk id="2" creationId="{EF483041-6C72-234A-A6D6-9C6A9417B748}"/>
          </ac:spMkLst>
        </pc:spChg>
      </pc:sldChg>
      <pc:sldChg chg="addSp modSp new mod">
        <pc:chgData name="Therese Allvar" userId="c6536052-e27a-482d-8b64-9e8837554296" providerId="ADAL" clId="{4CAD7DBE-D755-744C-B447-3676802C185C}" dt="2021-04-15T07:38:38.400" v="6352" actId="14100"/>
        <pc:sldMkLst>
          <pc:docMk/>
          <pc:sldMk cId="3596703590" sldId="276"/>
        </pc:sldMkLst>
        <pc:spChg chg="mod">
          <ac:chgData name="Therese Allvar" userId="c6536052-e27a-482d-8b64-9e8837554296" providerId="ADAL" clId="{4CAD7DBE-D755-744C-B447-3676802C185C}" dt="2021-04-15T07:04:32.879" v="4301" actId="20577"/>
          <ac:spMkLst>
            <pc:docMk/>
            <pc:sldMk cId="3596703590" sldId="276"/>
            <ac:spMk id="2" creationId="{00D1395A-E9FA-BA45-ABC2-7D07D1E5D73A}"/>
          </ac:spMkLst>
        </pc:spChg>
        <pc:spChg chg="mod">
          <ac:chgData name="Therese Allvar" userId="c6536052-e27a-482d-8b64-9e8837554296" providerId="ADAL" clId="{4CAD7DBE-D755-744C-B447-3676802C185C}" dt="2021-04-15T07:38:38.400" v="6352" actId="14100"/>
          <ac:spMkLst>
            <pc:docMk/>
            <pc:sldMk cId="3596703590" sldId="276"/>
            <ac:spMk id="3" creationId="{DDB906E7-C992-3E4C-A240-A11044732241}"/>
          </ac:spMkLst>
        </pc:spChg>
        <pc:graphicFrameChg chg="add mod modGraphic">
          <ac:chgData name="Therese Allvar" userId="c6536052-e27a-482d-8b64-9e8837554296" providerId="ADAL" clId="{4CAD7DBE-D755-744C-B447-3676802C185C}" dt="2021-04-15T07:08:23.552" v="4763"/>
          <ac:graphicFrameMkLst>
            <pc:docMk/>
            <pc:sldMk cId="3596703590" sldId="276"/>
            <ac:graphicFrameMk id="4" creationId="{8DEBB056-97B9-574E-8A86-F61E590111ED}"/>
          </ac:graphicFrameMkLst>
        </pc:graphicFrameChg>
      </pc:sldChg>
      <pc:sldChg chg="addSp modSp new mod">
        <pc:chgData name="Therese Allvar" userId="c6536052-e27a-482d-8b64-9e8837554296" providerId="ADAL" clId="{4CAD7DBE-D755-744C-B447-3676802C185C}" dt="2021-04-15T07:21:13.170" v="6159" actId="14100"/>
        <pc:sldMkLst>
          <pc:docMk/>
          <pc:sldMk cId="3430312572" sldId="277"/>
        </pc:sldMkLst>
        <pc:spChg chg="mod">
          <ac:chgData name="Therese Allvar" userId="c6536052-e27a-482d-8b64-9e8837554296" providerId="ADAL" clId="{4CAD7DBE-D755-744C-B447-3676802C185C}" dt="2021-04-15T07:21:01.643" v="6157" actId="255"/>
          <ac:spMkLst>
            <pc:docMk/>
            <pc:sldMk cId="3430312572" sldId="277"/>
            <ac:spMk id="2" creationId="{A96887C8-F7A1-FA41-A597-6FE06D5A4D6D}"/>
          </ac:spMkLst>
        </pc:spChg>
        <pc:spChg chg="mod">
          <ac:chgData name="Therese Allvar" userId="c6536052-e27a-482d-8b64-9e8837554296" providerId="ADAL" clId="{4CAD7DBE-D755-744C-B447-3676802C185C}" dt="2021-04-15T07:21:13.170" v="6159" actId="14100"/>
          <ac:spMkLst>
            <pc:docMk/>
            <pc:sldMk cId="3430312572" sldId="277"/>
            <ac:spMk id="3" creationId="{BA86CE53-29CA-3048-B466-DC4C93371622}"/>
          </ac:spMkLst>
        </pc:spChg>
        <pc:graphicFrameChg chg="add mod modGraphic">
          <ac:chgData name="Therese Allvar" userId="c6536052-e27a-482d-8b64-9e8837554296" providerId="ADAL" clId="{4CAD7DBE-D755-744C-B447-3676802C185C}" dt="2021-04-15T07:17:35.948" v="5694" actId="1036"/>
          <ac:graphicFrameMkLst>
            <pc:docMk/>
            <pc:sldMk cId="3430312572" sldId="277"/>
            <ac:graphicFrameMk id="4" creationId="{0D8D13F8-DBCC-A944-8FA9-A8E00BCD7143}"/>
          </ac:graphicFrameMkLst>
        </pc:graphicFrameChg>
      </pc:sldChg>
      <pc:sldChg chg="modSp new del mod">
        <pc:chgData name="Therese Allvar" userId="c6536052-e27a-482d-8b64-9e8837554296" providerId="ADAL" clId="{4CAD7DBE-D755-744C-B447-3676802C185C}" dt="2021-04-15T07:51:44.335" v="6779" actId="2696"/>
        <pc:sldMkLst>
          <pc:docMk/>
          <pc:sldMk cId="3305814001" sldId="278"/>
        </pc:sldMkLst>
        <pc:spChg chg="mod">
          <ac:chgData name="Therese Allvar" userId="c6536052-e27a-482d-8b64-9e8837554296" providerId="ADAL" clId="{4CAD7DBE-D755-744C-B447-3676802C185C}" dt="2021-04-15T07:41:25.342" v="6450" actId="20577"/>
          <ac:spMkLst>
            <pc:docMk/>
            <pc:sldMk cId="3305814001" sldId="278"/>
            <ac:spMk id="2" creationId="{F459085B-BEBF-C44D-9CB8-50C4EFBED0DD}"/>
          </ac:spMkLst>
        </pc:spChg>
        <pc:spChg chg="mod">
          <ac:chgData name="Therese Allvar" userId="c6536052-e27a-482d-8b64-9e8837554296" providerId="ADAL" clId="{4CAD7DBE-D755-744C-B447-3676802C185C}" dt="2021-04-15T07:41:34.371" v="6463" actId="5793"/>
          <ac:spMkLst>
            <pc:docMk/>
            <pc:sldMk cId="3305814001" sldId="278"/>
            <ac:spMk id="3" creationId="{A752CE2E-4662-6643-B431-D397CC7445B1}"/>
          </ac:spMkLst>
        </pc:spChg>
      </pc:sldChg>
      <pc:sldChg chg="addSp delSp modSp new mod">
        <pc:chgData name="Therese Allvar" userId="c6536052-e27a-482d-8b64-9e8837554296" providerId="ADAL" clId="{4CAD7DBE-D755-744C-B447-3676802C185C}" dt="2021-04-15T07:45:49.774" v="6681" actId="14100"/>
        <pc:sldMkLst>
          <pc:docMk/>
          <pc:sldMk cId="743975773" sldId="279"/>
        </pc:sldMkLst>
        <pc:spChg chg="mod">
          <ac:chgData name="Therese Allvar" userId="c6536052-e27a-482d-8b64-9e8837554296" providerId="ADAL" clId="{4CAD7DBE-D755-744C-B447-3676802C185C}" dt="2021-04-15T07:45:16.726" v="6674" actId="20577"/>
          <ac:spMkLst>
            <pc:docMk/>
            <pc:sldMk cId="743975773" sldId="279"/>
            <ac:spMk id="2" creationId="{C57560CB-6578-0445-ADED-4888DB1F39CC}"/>
          </ac:spMkLst>
        </pc:spChg>
        <pc:spChg chg="mod">
          <ac:chgData name="Therese Allvar" userId="c6536052-e27a-482d-8b64-9e8837554296" providerId="ADAL" clId="{4CAD7DBE-D755-744C-B447-3676802C185C}" dt="2021-04-15T07:45:49.774" v="6681" actId="14100"/>
          <ac:spMkLst>
            <pc:docMk/>
            <pc:sldMk cId="743975773" sldId="279"/>
            <ac:spMk id="3" creationId="{7F53B8C8-84C2-6745-BCAC-65E7FD54D149}"/>
          </ac:spMkLst>
        </pc:spChg>
        <pc:spChg chg="add del mod">
          <ac:chgData name="Therese Allvar" userId="c6536052-e27a-482d-8b64-9e8837554296" providerId="ADAL" clId="{4CAD7DBE-D755-744C-B447-3676802C185C}" dt="2021-04-15T07:44:14.782" v="6626"/>
          <ac:spMkLst>
            <pc:docMk/>
            <pc:sldMk cId="743975773" sldId="279"/>
            <ac:spMk id="6" creationId="{F5A9E971-14A5-044F-B8D6-0B4EBE480D78}"/>
          </ac:spMkLst>
        </pc:spChg>
        <pc:picChg chg="add mod">
          <ac:chgData name="Therese Allvar" userId="c6536052-e27a-482d-8b64-9e8837554296" providerId="ADAL" clId="{4CAD7DBE-D755-744C-B447-3676802C185C}" dt="2021-04-15T07:44:16.989" v="6627" actId="1076"/>
          <ac:picMkLst>
            <pc:docMk/>
            <pc:sldMk cId="743975773" sldId="279"/>
            <ac:picMk id="5" creationId="{5EB72462-789D-904A-A7B5-3EB5A64DC143}"/>
          </ac:picMkLst>
        </pc:picChg>
      </pc:sldChg>
      <pc:sldChg chg="addSp modSp new mod">
        <pc:chgData name="Therese Allvar" userId="c6536052-e27a-482d-8b64-9e8837554296" providerId="ADAL" clId="{4CAD7DBE-D755-744C-B447-3676802C185C}" dt="2021-04-15T07:50:24.230" v="6778" actId="14100"/>
        <pc:sldMkLst>
          <pc:docMk/>
          <pc:sldMk cId="2402031280" sldId="280"/>
        </pc:sldMkLst>
        <pc:spChg chg="mod">
          <ac:chgData name="Therese Allvar" userId="c6536052-e27a-482d-8b64-9e8837554296" providerId="ADAL" clId="{4CAD7DBE-D755-744C-B447-3676802C185C}" dt="2021-04-15T07:48:54.214" v="6770"/>
          <ac:spMkLst>
            <pc:docMk/>
            <pc:sldMk cId="2402031280" sldId="280"/>
            <ac:spMk id="2" creationId="{09346BA8-BBD1-F845-A30D-34B1FF7B5483}"/>
          </ac:spMkLst>
        </pc:spChg>
        <pc:spChg chg="mod">
          <ac:chgData name="Therese Allvar" userId="c6536052-e27a-482d-8b64-9e8837554296" providerId="ADAL" clId="{4CAD7DBE-D755-744C-B447-3676802C185C}" dt="2021-04-15T07:50:10.681" v="6775"/>
          <ac:spMkLst>
            <pc:docMk/>
            <pc:sldMk cId="2402031280" sldId="280"/>
            <ac:spMk id="3" creationId="{0DF92C0C-CC88-8A4B-9D08-929674CCF373}"/>
          </ac:spMkLst>
        </pc:spChg>
        <pc:picChg chg="add mod">
          <ac:chgData name="Therese Allvar" userId="c6536052-e27a-482d-8b64-9e8837554296" providerId="ADAL" clId="{4CAD7DBE-D755-744C-B447-3676802C185C}" dt="2021-04-15T07:49:01.871" v="6771" actId="1076"/>
          <ac:picMkLst>
            <pc:docMk/>
            <pc:sldMk cId="2402031280" sldId="280"/>
            <ac:picMk id="4" creationId="{84A41984-33DD-7042-8435-9791CF516702}"/>
          </ac:picMkLst>
        </pc:picChg>
        <pc:picChg chg="add mod">
          <ac:chgData name="Therese Allvar" userId="c6536052-e27a-482d-8b64-9e8837554296" providerId="ADAL" clId="{4CAD7DBE-D755-744C-B447-3676802C185C}" dt="2021-04-15T07:49:25.265" v="6774" actId="14100"/>
          <ac:picMkLst>
            <pc:docMk/>
            <pc:sldMk cId="2402031280" sldId="280"/>
            <ac:picMk id="5" creationId="{FEE2CAC6-4530-1B4F-B612-5CD3B86D31C2}"/>
          </ac:picMkLst>
        </pc:picChg>
        <pc:picChg chg="add mod">
          <ac:chgData name="Therese Allvar" userId="c6536052-e27a-482d-8b64-9e8837554296" providerId="ADAL" clId="{4CAD7DBE-D755-744C-B447-3676802C185C}" dt="2021-04-15T07:50:24.230" v="6778" actId="14100"/>
          <ac:picMkLst>
            <pc:docMk/>
            <pc:sldMk cId="2402031280" sldId="280"/>
            <ac:picMk id="6" creationId="{6E290818-4EA8-7C4B-93EC-B5CF092093C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48DFD-6EFC-4BDD-9364-1F2D339C26C2}"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330CE8AC-BFE0-4E31-8EA4-BF4F51C2159D}">
      <dgm:prSet/>
      <dgm:spPr/>
      <dgm:t>
        <a:bodyPr/>
        <a:lstStyle/>
        <a:p>
          <a:r>
            <a:rPr lang="en-US"/>
            <a:t>Beteenden är konkreta, observerbara och kan kartläggas</a:t>
          </a:r>
        </a:p>
      </dgm:t>
    </dgm:pt>
    <dgm:pt modelId="{5254E361-20CA-403C-94DA-A32493DB88B5}" type="parTrans" cxnId="{B2955951-10BD-4F98-B957-8277D118DAA8}">
      <dgm:prSet/>
      <dgm:spPr/>
      <dgm:t>
        <a:bodyPr/>
        <a:lstStyle/>
        <a:p>
          <a:endParaRPr lang="en-US"/>
        </a:p>
      </dgm:t>
    </dgm:pt>
    <dgm:pt modelId="{4BE60A05-10C8-4122-94E1-18CECFBEEF49}" type="sibTrans" cxnId="{B2955951-10BD-4F98-B957-8277D118DAA8}">
      <dgm:prSet/>
      <dgm:spPr/>
      <dgm:t>
        <a:bodyPr/>
        <a:lstStyle/>
        <a:p>
          <a:endParaRPr lang="en-US"/>
        </a:p>
      </dgm:t>
    </dgm:pt>
    <dgm:pt modelId="{0B2E1CB5-DC74-4A55-8E54-AC95CC20F3D7}">
      <dgm:prSet/>
      <dgm:spPr/>
      <dgm:t>
        <a:bodyPr/>
        <a:lstStyle/>
        <a:p>
          <a:r>
            <a:rPr lang="en-US"/>
            <a:t>Det vi gör, inte det vi är (jämför med egenskaper)</a:t>
          </a:r>
        </a:p>
      </dgm:t>
    </dgm:pt>
    <dgm:pt modelId="{33FDEAB5-53D8-42CE-AFF4-522A95BB1316}" type="parTrans" cxnId="{5200ED00-B944-4AEC-957A-24D1916871A0}">
      <dgm:prSet/>
      <dgm:spPr/>
      <dgm:t>
        <a:bodyPr/>
        <a:lstStyle/>
        <a:p>
          <a:endParaRPr lang="en-US"/>
        </a:p>
      </dgm:t>
    </dgm:pt>
    <dgm:pt modelId="{38D6CB11-2195-4CDB-A7D3-DD8D27114F0B}" type="sibTrans" cxnId="{5200ED00-B944-4AEC-957A-24D1916871A0}">
      <dgm:prSet/>
      <dgm:spPr/>
      <dgm:t>
        <a:bodyPr/>
        <a:lstStyle/>
        <a:p>
          <a:endParaRPr lang="en-US"/>
        </a:p>
      </dgm:t>
    </dgm:pt>
    <dgm:pt modelId="{2CDDC5C7-93CE-4BE8-B92D-DA359C94C35B}">
      <dgm:prSet/>
      <dgm:spPr/>
      <dgm:t>
        <a:bodyPr/>
        <a:lstStyle/>
        <a:p>
          <a:r>
            <a:rPr lang="en-US"/>
            <a:t>Vi gör som vi gör av en anledning, det har funkat förr, det kallar vi inlärningshistoria </a:t>
          </a:r>
        </a:p>
      </dgm:t>
    </dgm:pt>
    <dgm:pt modelId="{95FDFFC8-2ECB-4328-8DBB-2C01FC312E48}" type="parTrans" cxnId="{51F9FB32-95E9-4DBD-A6C2-357A0EEEE705}">
      <dgm:prSet/>
      <dgm:spPr/>
      <dgm:t>
        <a:bodyPr/>
        <a:lstStyle/>
        <a:p>
          <a:endParaRPr lang="en-US"/>
        </a:p>
      </dgm:t>
    </dgm:pt>
    <dgm:pt modelId="{A3BB2E18-4859-4C79-B506-D8C5B02FE058}" type="sibTrans" cxnId="{51F9FB32-95E9-4DBD-A6C2-357A0EEEE705}">
      <dgm:prSet/>
      <dgm:spPr/>
      <dgm:t>
        <a:bodyPr/>
        <a:lstStyle/>
        <a:p>
          <a:endParaRPr lang="en-US"/>
        </a:p>
      </dgm:t>
    </dgm:pt>
    <dgm:pt modelId="{E6703D4D-D7D8-AD48-BE89-0C1CB16B6AE3}" type="pres">
      <dgm:prSet presAssocID="{72C48DFD-6EFC-4BDD-9364-1F2D339C26C2}" presName="vert0" presStyleCnt="0">
        <dgm:presLayoutVars>
          <dgm:dir/>
          <dgm:animOne val="branch"/>
          <dgm:animLvl val="lvl"/>
        </dgm:presLayoutVars>
      </dgm:prSet>
      <dgm:spPr/>
    </dgm:pt>
    <dgm:pt modelId="{BCA5F8A8-6BC8-4E48-AD14-7D9DE0BC58A9}" type="pres">
      <dgm:prSet presAssocID="{330CE8AC-BFE0-4E31-8EA4-BF4F51C2159D}" presName="thickLine" presStyleLbl="alignNode1" presStyleIdx="0" presStyleCnt="3"/>
      <dgm:spPr/>
    </dgm:pt>
    <dgm:pt modelId="{868A15F8-4DD0-094D-BC5D-7E89BBFC21C5}" type="pres">
      <dgm:prSet presAssocID="{330CE8AC-BFE0-4E31-8EA4-BF4F51C2159D}" presName="horz1" presStyleCnt="0"/>
      <dgm:spPr/>
    </dgm:pt>
    <dgm:pt modelId="{2B17C964-ED2F-A94B-98B6-4831FBC28F75}" type="pres">
      <dgm:prSet presAssocID="{330CE8AC-BFE0-4E31-8EA4-BF4F51C2159D}" presName="tx1" presStyleLbl="revTx" presStyleIdx="0" presStyleCnt="3"/>
      <dgm:spPr/>
    </dgm:pt>
    <dgm:pt modelId="{0837D976-52F3-AA46-BEBF-D74471CBA89C}" type="pres">
      <dgm:prSet presAssocID="{330CE8AC-BFE0-4E31-8EA4-BF4F51C2159D}" presName="vert1" presStyleCnt="0"/>
      <dgm:spPr/>
    </dgm:pt>
    <dgm:pt modelId="{EC738DF3-9F7A-6241-925F-B30064B61DE5}" type="pres">
      <dgm:prSet presAssocID="{0B2E1CB5-DC74-4A55-8E54-AC95CC20F3D7}" presName="thickLine" presStyleLbl="alignNode1" presStyleIdx="1" presStyleCnt="3"/>
      <dgm:spPr/>
    </dgm:pt>
    <dgm:pt modelId="{94E8B06E-84C5-8A4C-9C74-24ACD51058DB}" type="pres">
      <dgm:prSet presAssocID="{0B2E1CB5-DC74-4A55-8E54-AC95CC20F3D7}" presName="horz1" presStyleCnt="0"/>
      <dgm:spPr/>
    </dgm:pt>
    <dgm:pt modelId="{C23687F4-5CD2-6D4B-911F-EB350515A4F1}" type="pres">
      <dgm:prSet presAssocID="{0B2E1CB5-DC74-4A55-8E54-AC95CC20F3D7}" presName="tx1" presStyleLbl="revTx" presStyleIdx="1" presStyleCnt="3"/>
      <dgm:spPr/>
    </dgm:pt>
    <dgm:pt modelId="{18F08B7D-0B40-2D45-8E01-AB3F959631EF}" type="pres">
      <dgm:prSet presAssocID="{0B2E1CB5-DC74-4A55-8E54-AC95CC20F3D7}" presName="vert1" presStyleCnt="0"/>
      <dgm:spPr/>
    </dgm:pt>
    <dgm:pt modelId="{0289D295-EEFE-3841-8036-E35179D5307E}" type="pres">
      <dgm:prSet presAssocID="{2CDDC5C7-93CE-4BE8-B92D-DA359C94C35B}" presName="thickLine" presStyleLbl="alignNode1" presStyleIdx="2" presStyleCnt="3"/>
      <dgm:spPr/>
    </dgm:pt>
    <dgm:pt modelId="{8159B3C9-9A42-9146-A857-A8D175E28476}" type="pres">
      <dgm:prSet presAssocID="{2CDDC5C7-93CE-4BE8-B92D-DA359C94C35B}" presName="horz1" presStyleCnt="0"/>
      <dgm:spPr/>
    </dgm:pt>
    <dgm:pt modelId="{2B8F8056-33EF-2F4D-BEC1-5E934479B0E1}" type="pres">
      <dgm:prSet presAssocID="{2CDDC5C7-93CE-4BE8-B92D-DA359C94C35B}" presName="tx1" presStyleLbl="revTx" presStyleIdx="2" presStyleCnt="3"/>
      <dgm:spPr/>
    </dgm:pt>
    <dgm:pt modelId="{1B35DC3A-0A06-ED4C-86A9-61EDF74175DA}" type="pres">
      <dgm:prSet presAssocID="{2CDDC5C7-93CE-4BE8-B92D-DA359C94C35B}" presName="vert1" presStyleCnt="0"/>
      <dgm:spPr/>
    </dgm:pt>
  </dgm:ptLst>
  <dgm:cxnLst>
    <dgm:cxn modelId="{5200ED00-B944-4AEC-957A-24D1916871A0}" srcId="{72C48DFD-6EFC-4BDD-9364-1F2D339C26C2}" destId="{0B2E1CB5-DC74-4A55-8E54-AC95CC20F3D7}" srcOrd="1" destOrd="0" parTransId="{33FDEAB5-53D8-42CE-AFF4-522A95BB1316}" sibTransId="{38D6CB11-2195-4CDB-A7D3-DD8D27114F0B}"/>
    <dgm:cxn modelId="{51F9FB32-95E9-4DBD-A6C2-357A0EEEE705}" srcId="{72C48DFD-6EFC-4BDD-9364-1F2D339C26C2}" destId="{2CDDC5C7-93CE-4BE8-B92D-DA359C94C35B}" srcOrd="2" destOrd="0" parTransId="{95FDFFC8-2ECB-4328-8DBB-2C01FC312E48}" sibTransId="{A3BB2E18-4859-4C79-B506-D8C5B02FE058}"/>
    <dgm:cxn modelId="{50152836-0821-BB40-B6CB-D393A81092C5}" type="presOf" srcId="{330CE8AC-BFE0-4E31-8EA4-BF4F51C2159D}" destId="{2B17C964-ED2F-A94B-98B6-4831FBC28F75}" srcOrd="0" destOrd="0" presId="urn:microsoft.com/office/officeart/2008/layout/LinedList"/>
    <dgm:cxn modelId="{B2955951-10BD-4F98-B957-8277D118DAA8}" srcId="{72C48DFD-6EFC-4BDD-9364-1F2D339C26C2}" destId="{330CE8AC-BFE0-4E31-8EA4-BF4F51C2159D}" srcOrd="0" destOrd="0" parTransId="{5254E361-20CA-403C-94DA-A32493DB88B5}" sibTransId="{4BE60A05-10C8-4122-94E1-18CECFBEEF49}"/>
    <dgm:cxn modelId="{29BBF075-2759-E744-8EE5-A9DE15114DE3}" type="presOf" srcId="{2CDDC5C7-93CE-4BE8-B92D-DA359C94C35B}" destId="{2B8F8056-33EF-2F4D-BEC1-5E934479B0E1}" srcOrd="0" destOrd="0" presId="urn:microsoft.com/office/officeart/2008/layout/LinedList"/>
    <dgm:cxn modelId="{1895BB7B-5A7E-4B45-9376-8C8BC8A3AD47}" type="presOf" srcId="{0B2E1CB5-DC74-4A55-8E54-AC95CC20F3D7}" destId="{C23687F4-5CD2-6D4B-911F-EB350515A4F1}" srcOrd="0" destOrd="0" presId="urn:microsoft.com/office/officeart/2008/layout/LinedList"/>
    <dgm:cxn modelId="{32647BE5-A510-F04F-977D-739726982D7C}" type="presOf" srcId="{72C48DFD-6EFC-4BDD-9364-1F2D339C26C2}" destId="{E6703D4D-D7D8-AD48-BE89-0C1CB16B6AE3}" srcOrd="0" destOrd="0" presId="urn:microsoft.com/office/officeart/2008/layout/LinedList"/>
    <dgm:cxn modelId="{9C5D9F1C-C81D-2948-8DE0-953560B9C5A2}" type="presParOf" srcId="{E6703D4D-D7D8-AD48-BE89-0C1CB16B6AE3}" destId="{BCA5F8A8-6BC8-4E48-AD14-7D9DE0BC58A9}" srcOrd="0" destOrd="0" presId="urn:microsoft.com/office/officeart/2008/layout/LinedList"/>
    <dgm:cxn modelId="{15D9A599-FB48-CD4A-93B8-7171451B684B}" type="presParOf" srcId="{E6703D4D-D7D8-AD48-BE89-0C1CB16B6AE3}" destId="{868A15F8-4DD0-094D-BC5D-7E89BBFC21C5}" srcOrd="1" destOrd="0" presId="urn:microsoft.com/office/officeart/2008/layout/LinedList"/>
    <dgm:cxn modelId="{7859A60B-343B-D047-BC6A-7DE8BE2E3405}" type="presParOf" srcId="{868A15F8-4DD0-094D-BC5D-7E89BBFC21C5}" destId="{2B17C964-ED2F-A94B-98B6-4831FBC28F75}" srcOrd="0" destOrd="0" presId="urn:microsoft.com/office/officeart/2008/layout/LinedList"/>
    <dgm:cxn modelId="{F9179063-65EB-BC4B-B748-BD8BBAB15010}" type="presParOf" srcId="{868A15F8-4DD0-094D-BC5D-7E89BBFC21C5}" destId="{0837D976-52F3-AA46-BEBF-D74471CBA89C}" srcOrd="1" destOrd="0" presId="urn:microsoft.com/office/officeart/2008/layout/LinedList"/>
    <dgm:cxn modelId="{9AA1A6D0-2FE5-E94A-823C-3C621B814B92}" type="presParOf" srcId="{E6703D4D-D7D8-AD48-BE89-0C1CB16B6AE3}" destId="{EC738DF3-9F7A-6241-925F-B30064B61DE5}" srcOrd="2" destOrd="0" presId="urn:microsoft.com/office/officeart/2008/layout/LinedList"/>
    <dgm:cxn modelId="{747E097A-BBED-7B45-BF7B-44DDF3711446}" type="presParOf" srcId="{E6703D4D-D7D8-AD48-BE89-0C1CB16B6AE3}" destId="{94E8B06E-84C5-8A4C-9C74-24ACD51058DB}" srcOrd="3" destOrd="0" presId="urn:microsoft.com/office/officeart/2008/layout/LinedList"/>
    <dgm:cxn modelId="{07F936DF-160F-294A-8A3D-271D1D2691F2}" type="presParOf" srcId="{94E8B06E-84C5-8A4C-9C74-24ACD51058DB}" destId="{C23687F4-5CD2-6D4B-911F-EB350515A4F1}" srcOrd="0" destOrd="0" presId="urn:microsoft.com/office/officeart/2008/layout/LinedList"/>
    <dgm:cxn modelId="{4631C511-38AC-B14A-AC1D-6C482795F3DC}" type="presParOf" srcId="{94E8B06E-84C5-8A4C-9C74-24ACD51058DB}" destId="{18F08B7D-0B40-2D45-8E01-AB3F959631EF}" srcOrd="1" destOrd="0" presId="urn:microsoft.com/office/officeart/2008/layout/LinedList"/>
    <dgm:cxn modelId="{72BC914E-F083-E947-AD82-CF63234A075F}" type="presParOf" srcId="{E6703D4D-D7D8-AD48-BE89-0C1CB16B6AE3}" destId="{0289D295-EEFE-3841-8036-E35179D5307E}" srcOrd="4" destOrd="0" presId="urn:microsoft.com/office/officeart/2008/layout/LinedList"/>
    <dgm:cxn modelId="{D537FD34-A2C8-444B-A3F0-D3A330AD7141}" type="presParOf" srcId="{E6703D4D-D7D8-AD48-BE89-0C1CB16B6AE3}" destId="{8159B3C9-9A42-9146-A857-A8D175E28476}" srcOrd="5" destOrd="0" presId="urn:microsoft.com/office/officeart/2008/layout/LinedList"/>
    <dgm:cxn modelId="{C49E0422-E833-B444-B3C0-7D143BAF5B64}" type="presParOf" srcId="{8159B3C9-9A42-9146-A857-A8D175E28476}" destId="{2B8F8056-33EF-2F4D-BEC1-5E934479B0E1}" srcOrd="0" destOrd="0" presId="urn:microsoft.com/office/officeart/2008/layout/LinedList"/>
    <dgm:cxn modelId="{1A448685-E20E-2948-B15B-554EF5CABCD3}" type="presParOf" srcId="{8159B3C9-9A42-9146-A857-A8D175E28476}" destId="{1B35DC3A-0A06-ED4C-86A9-61EDF74175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76DA6-C98F-A24A-B589-6DB0004185FF}" type="doc">
      <dgm:prSet loTypeId="urn:microsoft.com/office/officeart/2005/8/layout/chevron1" loCatId="" qsTypeId="urn:microsoft.com/office/officeart/2005/8/quickstyle/simple1" qsCatId="simple" csTypeId="urn:microsoft.com/office/officeart/2005/8/colors/accent1_2" csCatId="accent1" phldr="1"/>
      <dgm:spPr/>
    </dgm:pt>
    <dgm:pt modelId="{C4AC6DDC-3B03-4640-8BC8-62C725F39842}">
      <dgm:prSet phldrT="[Text]"/>
      <dgm:spPr/>
      <dgm:t>
        <a:bodyPr/>
        <a:lstStyle/>
        <a:p>
          <a:r>
            <a:rPr lang="sv-SE" dirty="0"/>
            <a:t>Något händer innan</a:t>
          </a:r>
        </a:p>
      </dgm:t>
    </dgm:pt>
    <dgm:pt modelId="{F8A7C67B-6FDB-A84D-8A65-BEF63D4CD8D3}" type="parTrans" cxnId="{9EEF1BC7-B49C-C345-B526-8BDCC3237507}">
      <dgm:prSet/>
      <dgm:spPr/>
      <dgm:t>
        <a:bodyPr/>
        <a:lstStyle/>
        <a:p>
          <a:endParaRPr lang="sv-SE"/>
        </a:p>
      </dgm:t>
    </dgm:pt>
    <dgm:pt modelId="{FC5A8533-2698-084C-A87D-B6753395B24A}" type="sibTrans" cxnId="{9EEF1BC7-B49C-C345-B526-8BDCC3237507}">
      <dgm:prSet/>
      <dgm:spPr/>
      <dgm:t>
        <a:bodyPr/>
        <a:lstStyle/>
        <a:p>
          <a:endParaRPr lang="sv-SE"/>
        </a:p>
      </dgm:t>
    </dgm:pt>
    <dgm:pt modelId="{73C11AF7-6E6C-BB46-80E8-5D980C3040AA}">
      <dgm:prSet phldrT="[Text]"/>
      <dgm:spPr/>
      <dgm:t>
        <a:bodyPr/>
        <a:lstStyle/>
        <a:p>
          <a:r>
            <a:rPr lang="sv-SE" dirty="0"/>
            <a:t>Beteende</a:t>
          </a:r>
        </a:p>
      </dgm:t>
    </dgm:pt>
    <dgm:pt modelId="{F4ECA9E8-5571-ED48-96B7-815F43C4C518}" type="parTrans" cxnId="{BB5F1B45-EFE6-AA4C-BA4B-2510B54EF6DB}">
      <dgm:prSet/>
      <dgm:spPr/>
      <dgm:t>
        <a:bodyPr/>
        <a:lstStyle/>
        <a:p>
          <a:endParaRPr lang="sv-SE"/>
        </a:p>
      </dgm:t>
    </dgm:pt>
    <dgm:pt modelId="{9029D3CF-5989-1649-B48F-0277F914B0F4}" type="sibTrans" cxnId="{BB5F1B45-EFE6-AA4C-BA4B-2510B54EF6DB}">
      <dgm:prSet/>
      <dgm:spPr/>
      <dgm:t>
        <a:bodyPr/>
        <a:lstStyle/>
        <a:p>
          <a:endParaRPr lang="sv-SE"/>
        </a:p>
      </dgm:t>
    </dgm:pt>
    <dgm:pt modelId="{9C3FA4D4-EE8A-B448-9B0A-2A149D10D933}">
      <dgm:prSet phldrT="[Text]"/>
      <dgm:spPr/>
      <dgm:t>
        <a:bodyPr/>
        <a:lstStyle/>
        <a:p>
          <a:r>
            <a:rPr lang="sv-SE" dirty="0"/>
            <a:t>Något händer efter</a:t>
          </a:r>
        </a:p>
      </dgm:t>
    </dgm:pt>
    <dgm:pt modelId="{5C93BE32-737D-3742-8F8E-2E9FAF2741EB}" type="parTrans" cxnId="{7E4A23FF-B89F-A34C-888F-1CB870F5F0E5}">
      <dgm:prSet/>
      <dgm:spPr/>
      <dgm:t>
        <a:bodyPr/>
        <a:lstStyle/>
        <a:p>
          <a:endParaRPr lang="sv-SE"/>
        </a:p>
      </dgm:t>
    </dgm:pt>
    <dgm:pt modelId="{1EDD5010-8A7A-AB40-A605-66FD7A4E79FD}" type="sibTrans" cxnId="{7E4A23FF-B89F-A34C-888F-1CB870F5F0E5}">
      <dgm:prSet/>
      <dgm:spPr/>
      <dgm:t>
        <a:bodyPr/>
        <a:lstStyle/>
        <a:p>
          <a:endParaRPr lang="sv-SE"/>
        </a:p>
      </dgm:t>
    </dgm:pt>
    <dgm:pt modelId="{CD25A670-A68F-4749-9367-8CF6FDA2567E}" type="pres">
      <dgm:prSet presAssocID="{7F976DA6-C98F-A24A-B589-6DB0004185FF}" presName="Name0" presStyleCnt="0">
        <dgm:presLayoutVars>
          <dgm:dir/>
          <dgm:animLvl val="lvl"/>
          <dgm:resizeHandles val="exact"/>
        </dgm:presLayoutVars>
      </dgm:prSet>
      <dgm:spPr/>
    </dgm:pt>
    <dgm:pt modelId="{F7143931-B156-DA4B-8E74-19ED58B12676}" type="pres">
      <dgm:prSet presAssocID="{C4AC6DDC-3B03-4640-8BC8-62C725F39842}" presName="parTxOnly" presStyleLbl="node1" presStyleIdx="0" presStyleCnt="3">
        <dgm:presLayoutVars>
          <dgm:chMax val="0"/>
          <dgm:chPref val="0"/>
          <dgm:bulletEnabled val="1"/>
        </dgm:presLayoutVars>
      </dgm:prSet>
      <dgm:spPr/>
    </dgm:pt>
    <dgm:pt modelId="{DCD85858-A816-0E4D-88CB-9F12EAD05F81}" type="pres">
      <dgm:prSet presAssocID="{FC5A8533-2698-084C-A87D-B6753395B24A}" presName="parTxOnlySpace" presStyleCnt="0"/>
      <dgm:spPr/>
    </dgm:pt>
    <dgm:pt modelId="{E3653D48-186F-EE4A-BF03-ED41C17F46A8}" type="pres">
      <dgm:prSet presAssocID="{73C11AF7-6E6C-BB46-80E8-5D980C3040AA}" presName="parTxOnly" presStyleLbl="node1" presStyleIdx="1" presStyleCnt="3">
        <dgm:presLayoutVars>
          <dgm:chMax val="0"/>
          <dgm:chPref val="0"/>
          <dgm:bulletEnabled val="1"/>
        </dgm:presLayoutVars>
      </dgm:prSet>
      <dgm:spPr/>
    </dgm:pt>
    <dgm:pt modelId="{4D23A05D-C4BB-1144-B994-191464C84423}" type="pres">
      <dgm:prSet presAssocID="{9029D3CF-5989-1649-B48F-0277F914B0F4}" presName="parTxOnlySpace" presStyleCnt="0"/>
      <dgm:spPr/>
    </dgm:pt>
    <dgm:pt modelId="{F5244241-CA86-154F-A5FD-A392AFD05EB2}" type="pres">
      <dgm:prSet presAssocID="{9C3FA4D4-EE8A-B448-9B0A-2A149D10D933}" presName="parTxOnly" presStyleLbl="node1" presStyleIdx="2" presStyleCnt="3">
        <dgm:presLayoutVars>
          <dgm:chMax val="0"/>
          <dgm:chPref val="0"/>
          <dgm:bulletEnabled val="1"/>
        </dgm:presLayoutVars>
      </dgm:prSet>
      <dgm:spPr/>
    </dgm:pt>
  </dgm:ptLst>
  <dgm:cxnLst>
    <dgm:cxn modelId="{13928903-F930-044E-AA16-014DBE46E606}" type="presOf" srcId="{7F976DA6-C98F-A24A-B589-6DB0004185FF}" destId="{CD25A670-A68F-4749-9367-8CF6FDA2567E}" srcOrd="0" destOrd="0" presId="urn:microsoft.com/office/officeart/2005/8/layout/chevron1"/>
    <dgm:cxn modelId="{B1320723-A3E5-2148-98EE-98A3B531FBE4}" type="presOf" srcId="{C4AC6DDC-3B03-4640-8BC8-62C725F39842}" destId="{F7143931-B156-DA4B-8E74-19ED58B12676}" srcOrd="0" destOrd="0" presId="urn:microsoft.com/office/officeart/2005/8/layout/chevron1"/>
    <dgm:cxn modelId="{BB5F1B45-EFE6-AA4C-BA4B-2510B54EF6DB}" srcId="{7F976DA6-C98F-A24A-B589-6DB0004185FF}" destId="{73C11AF7-6E6C-BB46-80E8-5D980C3040AA}" srcOrd="1" destOrd="0" parTransId="{F4ECA9E8-5571-ED48-96B7-815F43C4C518}" sibTransId="{9029D3CF-5989-1649-B48F-0277F914B0F4}"/>
    <dgm:cxn modelId="{49CA8C51-B696-DD42-8FEA-483F113BDF44}" type="presOf" srcId="{73C11AF7-6E6C-BB46-80E8-5D980C3040AA}" destId="{E3653D48-186F-EE4A-BF03-ED41C17F46A8}" srcOrd="0" destOrd="0" presId="urn:microsoft.com/office/officeart/2005/8/layout/chevron1"/>
    <dgm:cxn modelId="{AAB2D468-BC5C-BD4F-BD58-9E79C3DA983C}" type="presOf" srcId="{9C3FA4D4-EE8A-B448-9B0A-2A149D10D933}" destId="{F5244241-CA86-154F-A5FD-A392AFD05EB2}" srcOrd="0" destOrd="0" presId="urn:microsoft.com/office/officeart/2005/8/layout/chevron1"/>
    <dgm:cxn modelId="{9EEF1BC7-B49C-C345-B526-8BDCC3237507}" srcId="{7F976DA6-C98F-A24A-B589-6DB0004185FF}" destId="{C4AC6DDC-3B03-4640-8BC8-62C725F39842}" srcOrd="0" destOrd="0" parTransId="{F8A7C67B-6FDB-A84D-8A65-BEF63D4CD8D3}" sibTransId="{FC5A8533-2698-084C-A87D-B6753395B24A}"/>
    <dgm:cxn modelId="{7E4A23FF-B89F-A34C-888F-1CB870F5F0E5}" srcId="{7F976DA6-C98F-A24A-B589-6DB0004185FF}" destId="{9C3FA4D4-EE8A-B448-9B0A-2A149D10D933}" srcOrd="2" destOrd="0" parTransId="{5C93BE32-737D-3742-8F8E-2E9FAF2741EB}" sibTransId="{1EDD5010-8A7A-AB40-A605-66FD7A4E79FD}"/>
    <dgm:cxn modelId="{F9B8917B-8A3D-1747-BC35-A324714F582C}" type="presParOf" srcId="{CD25A670-A68F-4749-9367-8CF6FDA2567E}" destId="{F7143931-B156-DA4B-8E74-19ED58B12676}" srcOrd="0" destOrd="0" presId="urn:microsoft.com/office/officeart/2005/8/layout/chevron1"/>
    <dgm:cxn modelId="{BDF88910-221C-C943-A62E-9BBD51F47C8C}" type="presParOf" srcId="{CD25A670-A68F-4749-9367-8CF6FDA2567E}" destId="{DCD85858-A816-0E4D-88CB-9F12EAD05F81}" srcOrd="1" destOrd="0" presId="urn:microsoft.com/office/officeart/2005/8/layout/chevron1"/>
    <dgm:cxn modelId="{51411883-4123-B744-934C-5DD909FCE0C4}" type="presParOf" srcId="{CD25A670-A68F-4749-9367-8CF6FDA2567E}" destId="{E3653D48-186F-EE4A-BF03-ED41C17F46A8}" srcOrd="2" destOrd="0" presId="urn:microsoft.com/office/officeart/2005/8/layout/chevron1"/>
    <dgm:cxn modelId="{7AECA0C8-4416-FA43-9533-79B4E68F695A}" type="presParOf" srcId="{CD25A670-A68F-4749-9367-8CF6FDA2567E}" destId="{4D23A05D-C4BB-1144-B994-191464C84423}" srcOrd="3" destOrd="0" presId="urn:microsoft.com/office/officeart/2005/8/layout/chevron1"/>
    <dgm:cxn modelId="{E82E139A-8935-1E4F-9639-2028E3D545ED}" type="presParOf" srcId="{CD25A670-A68F-4749-9367-8CF6FDA2567E}" destId="{F5244241-CA86-154F-A5FD-A392AFD05EB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8D8D1-C0D1-4D44-A987-1728E7F721C9}" type="doc">
      <dgm:prSet loTypeId="urn:microsoft.com/office/officeart/2005/8/layout/hChevron3" loCatId="" qsTypeId="urn:microsoft.com/office/officeart/2005/8/quickstyle/simple1" qsCatId="simple" csTypeId="urn:microsoft.com/office/officeart/2005/8/colors/accent1_2" csCatId="accent1" phldr="1"/>
      <dgm:spPr/>
    </dgm:pt>
    <dgm:pt modelId="{AFEFE545-559C-1B41-9030-12F382EAD5CC}">
      <dgm:prSet phldrT="[Text]"/>
      <dgm:spPr/>
      <dgm:t>
        <a:bodyPr/>
        <a:lstStyle/>
        <a:p>
          <a:r>
            <a:rPr lang="sv-SE" dirty="0"/>
            <a:t>Situation: Dags att gå till taxin, personal säger åt henne att skynda sig att ta på sig skorna</a:t>
          </a:r>
        </a:p>
      </dgm:t>
    </dgm:pt>
    <dgm:pt modelId="{B0258BEA-D47B-9641-AC44-7841E6C9182F}" type="parTrans" cxnId="{7A06FAEF-0E95-5D41-A073-5F683535354C}">
      <dgm:prSet/>
      <dgm:spPr/>
      <dgm:t>
        <a:bodyPr/>
        <a:lstStyle/>
        <a:p>
          <a:endParaRPr lang="sv-SE"/>
        </a:p>
      </dgm:t>
    </dgm:pt>
    <dgm:pt modelId="{C1F7B02C-CD9A-EF41-8E50-5DFBD3D87813}" type="sibTrans" cxnId="{7A06FAEF-0E95-5D41-A073-5F683535354C}">
      <dgm:prSet/>
      <dgm:spPr/>
      <dgm:t>
        <a:bodyPr/>
        <a:lstStyle/>
        <a:p>
          <a:endParaRPr lang="sv-SE"/>
        </a:p>
      </dgm:t>
    </dgm:pt>
    <dgm:pt modelId="{3EC996F9-FC4C-CA4E-A661-D6AF7E4E63E4}">
      <dgm:prSet phldrT="[Text]"/>
      <dgm:spPr/>
      <dgm:t>
        <a:bodyPr/>
        <a:lstStyle/>
        <a:p>
          <a:r>
            <a:rPr lang="sv-SE" dirty="0"/>
            <a:t>Beteende: Lisa skriker och skallar personal</a:t>
          </a:r>
        </a:p>
      </dgm:t>
    </dgm:pt>
    <dgm:pt modelId="{4E93CDD5-C9AE-0142-B360-AE685574DE61}" type="parTrans" cxnId="{ADEABF25-D81C-A74A-933E-46C6EBB3FCDC}">
      <dgm:prSet/>
      <dgm:spPr/>
      <dgm:t>
        <a:bodyPr/>
        <a:lstStyle/>
        <a:p>
          <a:endParaRPr lang="sv-SE"/>
        </a:p>
      </dgm:t>
    </dgm:pt>
    <dgm:pt modelId="{632949DA-4D60-2249-BD28-5DEA20F74DE7}" type="sibTrans" cxnId="{ADEABF25-D81C-A74A-933E-46C6EBB3FCDC}">
      <dgm:prSet/>
      <dgm:spPr/>
      <dgm:t>
        <a:bodyPr/>
        <a:lstStyle/>
        <a:p>
          <a:endParaRPr lang="sv-SE"/>
        </a:p>
      </dgm:t>
    </dgm:pt>
    <dgm:pt modelId="{A077257A-510A-A541-86CA-6C438F17D5EA}">
      <dgm:prSet phldrT="[Text]"/>
      <dgm:spPr/>
      <dgm:t>
        <a:bodyPr/>
        <a:lstStyle/>
        <a:p>
          <a:r>
            <a:rPr lang="sv-SE" dirty="0"/>
            <a:t>Konsekvens 1: Personalen som skyndat på henne försvinner, hon får gå in till sitt rum igen </a:t>
          </a:r>
        </a:p>
      </dgm:t>
    </dgm:pt>
    <dgm:pt modelId="{C21CA734-698F-A04A-ACD9-63E169FB4328}" type="parTrans" cxnId="{22EF3979-6847-5C4A-BB91-88A7463BEA3B}">
      <dgm:prSet/>
      <dgm:spPr/>
      <dgm:t>
        <a:bodyPr/>
        <a:lstStyle/>
        <a:p>
          <a:endParaRPr lang="sv-SE"/>
        </a:p>
      </dgm:t>
    </dgm:pt>
    <dgm:pt modelId="{A3909D33-6D9A-FD4F-B322-9614F3E3DB55}" type="sibTrans" cxnId="{22EF3979-6847-5C4A-BB91-88A7463BEA3B}">
      <dgm:prSet/>
      <dgm:spPr/>
      <dgm:t>
        <a:bodyPr/>
        <a:lstStyle/>
        <a:p>
          <a:endParaRPr lang="sv-SE"/>
        </a:p>
      </dgm:t>
    </dgm:pt>
    <dgm:pt modelId="{E6ABC99D-B3F9-B148-992F-3126F26A60A4}" type="pres">
      <dgm:prSet presAssocID="{E5E8D8D1-C0D1-4D44-A987-1728E7F721C9}" presName="Name0" presStyleCnt="0">
        <dgm:presLayoutVars>
          <dgm:dir/>
          <dgm:resizeHandles val="exact"/>
        </dgm:presLayoutVars>
      </dgm:prSet>
      <dgm:spPr/>
    </dgm:pt>
    <dgm:pt modelId="{6790AE69-EE8C-1C46-8463-9EBA694F130D}" type="pres">
      <dgm:prSet presAssocID="{AFEFE545-559C-1B41-9030-12F382EAD5CC}" presName="parTxOnly" presStyleLbl="node1" presStyleIdx="0" presStyleCnt="3">
        <dgm:presLayoutVars>
          <dgm:bulletEnabled val="1"/>
        </dgm:presLayoutVars>
      </dgm:prSet>
      <dgm:spPr/>
    </dgm:pt>
    <dgm:pt modelId="{1D7F709B-118C-FA40-BCB1-061958F72ECB}" type="pres">
      <dgm:prSet presAssocID="{C1F7B02C-CD9A-EF41-8E50-5DFBD3D87813}" presName="parSpace" presStyleCnt="0"/>
      <dgm:spPr/>
    </dgm:pt>
    <dgm:pt modelId="{13DAD47F-5AB2-8842-9135-24ECBD95DA0F}" type="pres">
      <dgm:prSet presAssocID="{3EC996F9-FC4C-CA4E-A661-D6AF7E4E63E4}" presName="parTxOnly" presStyleLbl="node1" presStyleIdx="1" presStyleCnt="3">
        <dgm:presLayoutVars>
          <dgm:bulletEnabled val="1"/>
        </dgm:presLayoutVars>
      </dgm:prSet>
      <dgm:spPr/>
    </dgm:pt>
    <dgm:pt modelId="{E50DF799-FE3D-0D41-AA54-F20C82F9C3C6}" type="pres">
      <dgm:prSet presAssocID="{632949DA-4D60-2249-BD28-5DEA20F74DE7}" presName="parSpace" presStyleCnt="0"/>
      <dgm:spPr/>
    </dgm:pt>
    <dgm:pt modelId="{25767FEE-817C-4E49-B5EC-14B6398FBEE8}" type="pres">
      <dgm:prSet presAssocID="{A077257A-510A-A541-86CA-6C438F17D5EA}" presName="parTxOnly" presStyleLbl="node1" presStyleIdx="2" presStyleCnt="3" custScaleX="92335">
        <dgm:presLayoutVars>
          <dgm:bulletEnabled val="1"/>
        </dgm:presLayoutVars>
      </dgm:prSet>
      <dgm:spPr/>
    </dgm:pt>
  </dgm:ptLst>
  <dgm:cxnLst>
    <dgm:cxn modelId="{ADEABF25-D81C-A74A-933E-46C6EBB3FCDC}" srcId="{E5E8D8D1-C0D1-4D44-A987-1728E7F721C9}" destId="{3EC996F9-FC4C-CA4E-A661-D6AF7E4E63E4}" srcOrd="1" destOrd="0" parTransId="{4E93CDD5-C9AE-0142-B360-AE685574DE61}" sibTransId="{632949DA-4D60-2249-BD28-5DEA20F74DE7}"/>
    <dgm:cxn modelId="{76BF6775-1315-BE4D-8885-2C807E77842E}" type="presOf" srcId="{AFEFE545-559C-1B41-9030-12F382EAD5CC}" destId="{6790AE69-EE8C-1C46-8463-9EBA694F130D}" srcOrd="0" destOrd="0" presId="urn:microsoft.com/office/officeart/2005/8/layout/hChevron3"/>
    <dgm:cxn modelId="{22EF3979-6847-5C4A-BB91-88A7463BEA3B}" srcId="{E5E8D8D1-C0D1-4D44-A987-1728E7F721C9}" destId="{A077257A-510A-A541-86CA-6C438F17D5EA}" srcOrd="2" destOrd="0" parTransId="{C21CA734-698F-A04A-ACD9-63E169FB4328}" sibTransId="{A3909D33-6D9A-FD4F-B322-9614F3E3DB55}"/>
    <dgm:cxn modelId="{51F1CF7B-F0DE-1749-9156-97321B20C6B6}" type="presOf" srcId="{3EC996F9-FC4C-CA4E-A661-D6AF7E4E63E4}" destId="{13DAD47F-5AB2-8842-9135-24ECBD95DA0F}" srcOrd="0" destOrd="0" presId="urn:microsoft.com/office/officeart/2005/8/layout/hChevron3"/>
    <dgm:cxn modelId="{F1B6FFCB-CFB8-EA4F-9ECE-8CCAD1309D6F}" type="presOf" srcId="{A077257A-510A-A541-86CA-6C438F17D5EA}" destId="{25767FEE-817C-4E49-B5EC-14B6398FBEE8}" srcOrd="0" destOrd="0" presId="urn:microsoft.com/office/officeart/2005/8/layout/hChevron3"/>
    <dgm:cxn modelId="{C176BAED-63B4-3E48-9FEF-74D282E8C738}" type="presOf" srcId="{E5E8D8D1-C0D1-4D44-A987-1728E7F721C9}" destId="{E6ABC99D-B3F9-B148-992F-3126F26A60A4}" srcOrd="0" destOrd="0" presId="urn:microsoft.com/office/officeart/2005/8/layout/hChevron3"/>
    <dgm:cxn modelId="{7A06FAEF-0E95-5D41-A073-5F683535354C}" srcId="{E5E8D8D1-C0D1-4D44-A987-1728E7F721C9}" destId="{AFEFE545-559C-1B41-9030-12F382EAD5CC}" srcOrd="0" destOrd="0" parTransId="{B0258BEA-D47B-9641-AC44-7841E6C9182F}" sibTransId="{C1F7B02C-CD9A-EF41-8E50-5DFBD3D87813}"/>
    <dgm:cxn modelId="{0319617C-EF82-8041-8EEC-3AD014FA3B26}" type="presParOf" srcId="{E6ABC99D-B3F9-B148-992F-3126F26A60A4}" destId="{6790AE69-EE8C-1C46-8463-9EBA694F130D}" srcOrd="0" destOrd="0" presId="urn:microsoft.com/office/officeart/2005/8/layout/hChevron3"/>
    <dgm:cxn modelId="{2292FEBD-96B0-394D-8612-2345F9B0E866}" type="presParOf" srcId="{E6ABC99D-B3F9-B148-992F-3126F26A60A4}" destId="{1D7F709B-118C-FA40-BCB1-061958F72ECB}" srcOrd="1" destOrd="0" presId="urn:microsoft.com/office/officeart/2005/8/layout/hChevron3"/>
    <dgm:cxn modelId="{62C699E0-1C18-B74F-87C1-0E4F37C1A9EC}" type="presParOf" srcId="{E6ABC99D-B3F9-B148-992F-3126F26A60A4}" destId="{13DAD47F-5AB2-8842-9135-24ECBD95DA0F}" srcOrd="2" destOrd="0" presId="urn:microsoft.com/office/officeart/2005/8/layout/hChevron3"/>
    <dgm:cxn modelId="{90EE2060-E493-C44A-B43A-89636DF1AEFF}" type="presParOf" srcId="{E6ABC99D-B3F9-B148-992F-3126F26A60A4}" destId="{E50DF799-FE3D-0D41-AA54-F20C82F9C3C6}" srcOrd="3" destOrd="0" presId="urn:microsoft.com/office/officeart/2005/8/layout/hChevron3"/>
    <dgm:cxn modelId="{EBF49AFB-96CB-0843-8C71-633EFF3B69AC}" type="presParOf" srcId="{E6ABC99D-B3F9-B148-992F-3126F26A60A4}" destId="{25767FEE-817C-4E49-B5EC-14B6398FBEE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62A987-9E8F-BE46-AD89-D709EC857D53}" type="doc">
      <dgm:prSet loTypeId="urn:microsoft.com/office/officeart/2005/8/layout/hChevron3" loCatId="" qsTypeId="urn:microsoft.com/office/officeart/2005/8/quickstyle/simple1" qsCatId="simple" csTypeId="urn:microsoft.com/office/officeart/2005/8/colors/accent1_2" csCatId="accent1" phldr="1"/>
      <dgm:spPr/>
    </dgm:pt>
    <dgm:pt modelId="{69B4627C-1F6A-6B4B-A997-5D9644413A9C}">
      <dgm:prSet phldrT="[Text]"/>
      <dgm:spPr/>
      <dgm:t>
        <a:bodyPr/>
        <a:lstStyle/>
        <a:p>
          <a:r>
            <a:rPr lang="sv-SE" dirty="0"/>
            <a:t>Situation: Det är lördag eftermiddag och Jonathan har ingenting att göra.</a:t>
          </a:r>
        </a:p>
      </dgm:t>
    </dgm:pt>
    <dgm:pt modelId="{A50B7086-EBE1-594D-A2BE-25995B8F4F7C}" type="parTrans" cxnId="{8A4EE699-ABF0-7646-BE89-2339B6D73E1B}">
      <dgm:prSet/>
      <dgm:spPr/>
      <dgm:t>
        <a:bodyPr/>
        <a:lstStyle/>
        <a:p>
          <a:endParaRPr lang="sv-SE"/>
        </a:p>
      </dgm:t>
    </dgm:pt>
    <dgm:pt modelId="{62326444-98ED-4B4C-ABB0-70B8C30A1AAB}" type="sibTrans" cxnId="{8A4EE699-ABF0-7646-BE89-2339B6D73E1B}">
      <dgm:prSet/>
      <dgm:spPr/>
      <dgm:t>
        <a:bodyPr/>
        <a:lstStyle/>
        <a:p>
          <a:endParaRPr lang="sv-SE"/>
        </a:p>
      </dgm:t>
    </dgm:pt>
    <dgm:pt modelId="{4A7DA0BF-F0BF-B743-9579-9404810115A1}">
      <dgm:prSet phldrT="[Text]"/>
      <dgm:spPr/>
      <dgm:t>
        <a:bodyPr/>
        <a:lstStyle/>
        <a:p>
          <a:r>
            <a:rPr lang="sv-SE" dirty="0"/>
            <a:t>Beteende: Jonathan börjar bita sig</a:t>
          </a:r>
        </a:p>
      </dgm:t>
    </dgm:pt>
    <dgm:pt modelId="{4399F200-62F4-E441-96FF-3FB1927D6EAC}" type="parTrans" cxnId="{37836A9F-65F6-D341-B548-1E586E5AD0B6}">
      <dgm:prSet/>
      <dgm:spPr/>
      <dgm:t>
        <a:bodyPr/>
        <a:lstStyle/>
        <a:p>
          <a:endParaRPr lang="sv-SE"/>
        </a:p>
      </dgm:t>
    </dgm:pt>
    <dgm:pt modelId="{B2A48C3C-7FC0-E248-9A55-C97EB17C8026}" type="sibTrans" cxnId="{37836A9F-65F6-D341-B548-1E586E5AD0B6}">
      <dgm:prSet/>
      <dgm:spPr/>
      <dgm:t>
        <a:bodyPr/>
        <a:lstStyle/>
        <a:p>
          <a:endParaRPr lang="sv-SE"/>
        </a:p>
      </dgm:t>
    </dgm:pt>
    <dgm:pt modelId="{5471F550-3878-734A-9C3F-4BFF5AD4F690}">
      <dgm:prSet phldrT="[Text]"/>
      <dgm:spPr/>
      <dgm:t>
        <a:bodyPr/>
        <a:lstStyle/>
        <a:p>
          <a:r>
            <a:rPr lang="sv-SE" dirty="0"/>
            <a:t>Konsekvens 1: Jonathan får ont, personal kommer och plåstrar om honom, eventuellt åker de till akuten.</a:t>
          </a:r>
        </a:p>
      </dgm:t>
    </dgm:pt>
    <dgm:pt modelId="{BB6B54B1-A4D8-E542-876A-52EAC2EB8D49}" type="parTrans" cxnId="{DC6C3B15-4BB7-C649-8B30-4D42D1D3ACBD}">
      <dgm:prSet/>
      <dgm:spPr/>
      <dgm:t>
        <a:bodyPr/>
        <a:lstStyle/>
        <a:p>
          <a:endParaRPr lang="sv-SE"/>
        </a:p>
      </dgm:t>
    </dgm:pt>
    <dgm:pt modelId="{B2697347-E2EC-4D40-98A1-FE9854B2EE3B}" type="sibTrans" cxnId="{DC6C3B15-4BB7-C649-8B30-4D42D1D3ACBD}">
      <dgm:prSet/>
      <dgm:spPr/>
      <dgm:t>
        <a:bodyPr/>
        <a:lstStyle/>
        <a:p>
          <a:endParaRPr lang="sv-SE"/>
        </a:p>
      </dgm:t>
    </dgm:pt>
    <dgm:pt modelId="{79AB68CC-B8CC-604C-8FA3-70F75317D77B}" type="pres">
      <dgm:prSet presAssocID="{F962A987-9E8F-BE46-AD89-D709EC857D53}" presName="Name0" presStyleCnt="0">
        <dgm:presLayoutVars>
          <dgm:dir/>
          <dgm:resizeHandles val="exact"/>
        </dgm:presLayoutVars>
      </dgm:prSet>
      <dgm:spPr/>
    </dgm:pt>
    <dgm:pt modelId="{FC91EF9D-3215-F94C-96D6-367BD404D2DD}" type="pres">
      <dgm:prSet presAssocID="{69B4627C-1F6A-6B4B-A997-5D9644413A9C}" presName="parTxOnly" presStyleLbl="node1" presStyleIdx="0" presStyleCnt="3">
        <dgm:presLayoutVars>
          <dgm:bulletEnabled val="1"/>
        </dgm:presLayoutVars>
      </dgm:prSet>
      <dgm:spPr/>
    </dgm:pt>
    <dgm:pt modelId="{03B24371-2737-A34D-BF13-72D02610A8D1}" type="pres">
      <dgm:prSet presAssocID="{62326444-98ED-4B4C-ABB0-70B8C30A1AAB}" presName="parSpace" presStyleCnt="0"/>
      <dgm:spPr/>
    </dgm:pt>
    <dgm:pt modelId="{687F5AF0-1DB8-524E-9D51-B60445A29334}" type="pres">
      <dgm:prSet presAssocID="{4A7DA0BF-F0BF-B743-9579-9404810115A1}" presName="parTxOnly" presStyleLbl="node1" presStyleIdx="1" presStyleCnt="3">
        <dgm:presLayoutVars>
          <dgm:bulletEnabled val="1"/>
        </dgm:presLayoutVars>
      </dgm:prSet>
      <dgm:spPr/>
    </dgm:pt>
    <dgm:pt modelId="{6E263176-43AB-2B42-AF7A-14F97BA48AAF}" type="pres">
      <dgm:prSet presAssocID="{B2A48C3C-7FC0-E248-9A55-C97EB17C8026}" presName="parSpace" presStyleCnt="0"/>
      <dgm:spPr/>
    </dgm:pt>
    <dgm:pt modelId="{E0BBF69E-FA54-674F-91DD-40AA1E3AF557}" type="pres">
      <dgm:prSet presAssocID="{5471F550-3878-734A-9C3F-4BFF5AD4F690}" presName="parTxOnly" presStyleLbl="node1" presStyleIdx="2" presStyleCnt="3">
        <dgm:presLayoutVars>
          <dgm:bulletEnabled val="1"/>
        </dgm:presLayoutVars>
      </dgm:prSet>
      <dgm:spPr/>
    </dgm:pt>
  </dgm:ptLst>
  <dgm:cxnLst>
    <dgm:cxn modelId="{DC6C3B15-4BB7-C649-8B30-4D42D1D3ACBD}" srcId="{F962A987-9E8F-BE46-AD89-D709EC857D53}" destId="{5471F550-3878-734A-9C3F-4BFF5AD4F690}" srcOrd="2" destOrd="0" parTransId="{BB6B54B1-A4D8-E542-876A-52EAC2EB8D49}" sibTransId="{B2697347-E2EC-4D40-98A1-FE9854B2EE3B}"/>
    <dgm:cxn modelId="{BE086850-7717-DF40-B09F-74D8FF057E3A}" type="presOf" srcId="{5471F550-3878-734A-9C3F-4BFF5AD4F690}" destId="{E0BBF69E-FA54-674F-91DD-40AA1E3AF557}" srcOrd="0" destOrd="0" presId="urn:microsoft.com/office/officeart/2005/8/layout/hChevron3"/>
    <dgm:cxn modelId="{2F478257-6D2A-2E45-B6F9-1365FB5ABF73}" type="presOf" srcId="{69B4627C-1F6A-6B4B-A997-5D9644413A9C}" destId="{FC91EF9D-3215-F94C-96D6-367BD404D2DD}" srcOrd="0" destOrd="0" presId="urn:microsoft.com/office/officeart/2005/8/layout/hChevron3"/>
    <dgm:cxn modelId="{DA45E86B-B6E1-5344-8AB2-70B0912928E5}" type="presOf" srcId="{4A7DA0BF-F0BF-B743-9579-9404810115A1}" destId="{687F5AF0-1DB8-524E-9D51-B60445A29334}" srcOrd="0" destOrd="0" presId="urn:microsoft.com/office/officeart/2005/8/layout/hChevron3"/>
    <dgm:cxn modelId="{05B1988F-4D0C-6A43-BAB4-8F73B050C3AF}" type="presOf" srcId="{F962A987-9E8F-BE46-AD89-D709EC857D53}" destId="{79AB68CC-B8CC-604C-8FA3-70F75317D77B}" srcOrd="0" destOrd="0" presId="urn:microsoft.com/office/officeart/2005/8/layout/hChevron3"/>
    <dgm:cxn modelId="{8A4EE699-ABF0-7646-BE89-2339B6D73E1B}" srcId="{F962A987-9E8F-BE46-AD89-D709EC857D53}" destId="{69B4627C-1F6A-6B4B-A997-5D9644413A9C}" srcOrd="0" destOrd="0" parTransId="{A50B7086-EBE1-594D-A2BE-25995B8F4F7C}" sibTransId="{62326444-98ED-4B4C-ABB0-70B8C30A1AAB}"/>
    <dgm:cxn modelId="{37836A9F-65F6-D341-B548-1E586E5AD0B6}" srcId="{F962A987-9E8F-BE46-AD89-D709EC857D53}" destId="{4A7DA0BF-F0BF-B743-9579-9404810115A1}" srcOrd="1" destOrd="0" parTransId="{4399F200-62F4-E441-96FF-3FB1927D6EAC}" sibTransId="{B2A48C3C-7FC0-E248-9A55-C97EB17C8026}"/>
    <dgm:cxn modelId="{C0CF9E81-D562-E342-A225-ADC7C7B363FE}" type="presParOf" srcId="{79AB68CC-B8CC-604C-8FA3-70F75317D77B}" destId="{FC91EF9D-3215-F94C-96D6-367BD404D2DD}" srcOrd="0" destOrd="0" presId="urn:microsoft.com/office/officeart/2005/8/layout/hChevron3"/>
    <dgm:cxn modelId="{015EA8B8-3981-B240-AA9A-27B5F6A35A6D}" type="presParOf" srcId="{79AB68CC-B8CC-604C-8FA3-70F75317D77B}" destId="{03B24371-2737-A34D-BF13-72D02610A8D1}" srcOrd="1" destOrd="0" presId="urn:microsoft.com/office/officeart/2005/8/layout/hChevron3"/>
    <dgm:cxn modelId="{BE29569D-A68A-094A-8938-BD0B9008FC73}" type="presParOf" srcId="{79AB68CC-B8CC-604C-8FA3-70F75317D77B}" destId="{687F5AF0-1DB8-524E-9D51-B60445A29334}" srcOrd="2" destOrd="0" presId="urn:microsoft.com/office/officeart/2005/8/layout/hChevron3"/>
    <dgm:cxn modelId="{5E83E426-F4B3-2443-96F9-8F10A2B6DC54}" type="presParOf" srcId="{79AB68CC-B8CC-604C-8FA3-70F75317D77B}" destId="{6E263176-43AB-2B42-AF7A-14F97BA48AAF}" srcOrd="3" destOrd="0" presId="urn:microsoft.com/office/officeart/2005/8/layout/hChevron3"/>
    <dgm:cxn modelId="{3F6AED6D-C975-CB41-AFF7-255FFBEAE161}" type="presParOf" srcId="{79AB68CC-B8CC-604C-8FA3-70F75317D77B}" destId="{E0BBF69E-FA54-674F-91DD-40AA1E3AF55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5F8A8-6BC8-4E48-AD14-7D9DE0BC58A9}">
      <dsp:nvSpPr>
        <dsp:cNvPr id="0" name=""/>
        <dsp:cNvSpPr/>
      </dsp:nvSpPr>
      <dsp:spPr>
        <a:xfrm>
          <a:off x="0" y="212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B17C964-ED2F-A94B-98B6-4831FBC28F75}">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Beteenden är konkreta, observerbara och kan kartläggas</a:t>
          </a:r>
        </a:p>
      </dsp:txBody>
      <dsp:txXfrm>
        <a:off x="0" y="2124"/>
        <a:ext cx="7886700" cy="1449029"/>
      </dsp:txXfrm>
    </dsp:sp>
    <dsp:sp modelId="{EC738DF3-9F7A-6241-925F-B30064B61DE5}">
      <dsp:nvSpPr>
        <dsp:cNvPr id="0" name=""/>
        <dsp:cNvSpPr/>
      </dsp:nvSpPr>
      <dsp:spPr>
        <a:xfrm>
          <a:off x="0" y="145115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3687F4-5CD2-6D4B-911F-EB350515A4F1}">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Det vi gör, inte det vi är (jämför med egenskaper)</a:t>
          </a:r>
        </a:p>
      </dsp:txBody>
      <dsp:txXfrm>
        <a:off x="0" y="1451154"/>
        <a:ext cx="7886700" cy="1449029"/>
      </dsp:txXfrm>
    </dsp:sp>
    <dsp:sp modelId="{0289D295-EEFE-3841-8036-E35179D5307E}">
      <dsp:nvSpPr>
        <dsp:cNvPr id="0" name=""/>
        <dsp:cNvSpPr/>
      </dsp:nvSpPr>
      <dsp:spPr>
        <a:xfrm>
          <a:off x="0" y="290018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B8F8056-33EF-2F4D-BEC1-5E934479B0E1}">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Vi gör som vi gör av en anledning, det har funkat förr, det kallar vi inlärningshistoria </a:t>
          </a:r>
        </a:p>
      </dsp:txBody>
      <dsp:txXfrm>
        <a:off x="0" y="2900183"/>
        <a:ext cx="78867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43931-B156-DA4B-8E74-19ED58B12676}">
      <dsp:nvSpPr>
        <dsp:cNvPr id="0" name=""/>
        <dsp:cNvSpPr/>
      </dsp:nvSpPr>
      <dsp:spPr>
        <a:xfrm>
          <a:off x="2310" y="1612663"/>
          <a:ext cx="2815028" cy="11260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sv-SE" sz="2500" kern="1200" dirty="0"/>
            <a:t>Något händer innan</a:t>
          </a:r>
        </a:p>
      </dsp:txBody>
      <dsp:txXfrm>
        <a:off x="565316" y="1612663"/>
        <a:ext cx="1689017" cy="1126011"/>
      </dsp:txXfrm>
    </dsp:sp>
    <dsp:sp modelId="{E3653D48-186F-EE4A-BF03-ED41C17F46A8}">
      <dsp:nvSpPr>
        <dsp:cNvPr id="0" name=""/>
        <dsp:cNvSpPr/>
      </dsp:nvSpPr>
      <dsp:spPr>
        <a:xfrm>
          <a:off x="2535835" y="1612663"/>
          <a:ext cx="2815028" cy="11260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sv-SE" sz="2500" kern="1200" dirty="0"/>
            <a:t>Beteende</a:t>
          </a:r>
        </a:p>
      </dsp:txBody>
      <dsp:txXfrm>
        <a:off x="3098841" y="1612663"/>
        <a:ext cx="1689017" cy="1126011"/>
      </dsp:txXfrm>
    </dsp:sp>
    <dsp:sp modelId="{F5244241-CA86-154F-A5FD-A392AFD05EB2}">
      <dsp:nvSpPr>
        <dsp:cNvPr id="0" name=""/>
        <dsp:cNvSpPr/>
      </dsp:nvSpPr>
      <dsp:spPr>
        <a:xfrm>
          <a:off x="5069361" y="1612663"/>
          <a:ext cx="2815028" cy="11260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sv-SE" sz="2500" kern="1200" dirty="0"/>
            <a:t>Något händer efter</a:t>
          </a:r>
        </a:p>
      </dsp:txBody>
      <dsp:txXfrm>
        <a:off x="5632367" y="1612663"/>
        <a:ext cx="1689017" cy="1126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0AE69-EE8C-1C46-8463-9EBA694F130D}">
      <dsp:nvSpPr>
        <dsp:cNvPr id="0" name=""/>
        <dsp:cNvSpPr/>
      </dsp:nvSpPr>
      <dsp:spPr>
        <a:xfrm>
          <a:off x="2326" y="1549201"/>
          <a:ext cx="2413992" cy="96559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dirty="0"/>
            <a:t>Situation: Dags att gå till taxin, personal säger åt henne att skynda sig att ta på sig skorna</a:t>
          </a:r>
        </a:p>
      </dsp:txBody>
      <dsp:txXfrm>
        <a:off x="2326" y="1549201"/>
        <a:ext cx="2172593" cy="965596"/>
      </dsp:txXfrm>
    </dsp:sp>
    <dsp:sp modelId="{13DAD47F-5AB2-8842-9135-24ECBD95DA0F}">
      <dsp:nvSpPr>
        <dsp:cNvPr id="0" name=""/>
        <dsp:cNvSpPr/>
      </dsp:nvSpPr>
      <dsp:spPr>
        <a:xfrm>
          <a:off x="1933520" y="1549201"/>
          <a:ext cx="2413992" cy="9655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dirty="0"/>
            <a:t>Beteende: Lisa skriker och skallar personal</a:t>
          </a:r>
        </a:p>
      </dsp:txBody>
      <dsp:txXfrm>
        <a:off x="2416318" y="1549201"/>
        <a:ext cx="1448396" cy="965596"/>
      </dsp:txXfrm>
    </dsp:sp>
    <dsp:sp modelId="{25767FEE-817C-4E49-B5EC-14B6398FBEE8}">
      <dsp:nvSpPr>
        <dsp:cNvPr id="0" name=""/>
        <dsp:cNvSpPr/>
      </dsp:nvSpPr>
      <dsp:spPr>
        <a:xfrm>
          <a:off x="3864713" y="1549201"/>
          <a:ext cx="2228959" cy="9655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dirty="0"/>
            <a:t>Konsekvens 1: Personalen som skyndat på henne försvinner, hon får gå in till sitt rum igen </a:t>
          </a:r>
        </a:p>
      </dsp:txBody>
      <dsp:txXfrm>
        <a:off x="4347511" y="1549201"/>
        <a:ext cx="1263363" cy="965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1EF9D-3215-F94C-96D6-367BD404D2DD}">
      <dsp:nvSpPr>
        <dsp:cNvPr id="0" name=""/>
        <dsp:cNvSpPr/>
      </dsp:nvSpPr>
      <dsp:spPr>
        <a:xfrm>
          <a:off x="3237" y="755159"/>
          <a:ext cx="2831299" cy="11325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sv-SE" sz="1300" kern="1200" dirty="0"/>
            <a:t>Situation: Det är lördag eftermiddag och Jonathan har ingenting att göra.</a:t>
          </a:r>
        </a:p>
      </dsp:txBody>
      <dsp:txXfrm>
        <a:off x="3237" y="755159"/>
        <a:ext cx="2548169" cy="1132519"/>
      </dsp:txXfrm>
    </dsp:sp>
    <dsp:sp modelId="{687F5AF0-1DB8-524E-9D51-B60445A29334}">
      <dsp:nvSpPr>
        <dsp:cNvPr id="0" name=""/>
        <dsp:cNvSpPr/>
      </dsp:nvSpPr>
      <dsp:spPr>
        <a:xfrm>
          <a:off x="2268277" y="755159"/>
          <a:ext cx="2831299" cy="11325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sv-SE" sz="1300" kern="1200" dirty="0"/>
            <a:t>Beteende: Jonathan börjar bita sig</a:t>
          </a:r>
        </a:p>
      </dsp:txBody>
      <dsp:txXfrm>
        <a:off x="2834537" y="755159"/>
        <a:ext cx="1698780" cy="1132519"/>
      </dsp:txXfrm>
    </dsp:sp>
    <dsp:sp modelId="{E0BBF69E-FA54-674F-91DD-40AA1E3AF557}">
      <dsp:nvSpPr>
        <dsp:cNvPr id="0" name=""/>
        <dsp:cNvSpPr/>
      </dsp:nvSpPr>
      <dsp:spPr>
        <a:xfrm>
          <a:off x="4533317" y="755159"/>
          <a:ext cx="2831299" cy="11325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sv-SE" sz="1300" kern="1200" dirty="0"/>
            <a:t>Konsekvens 1: Jonathan får ont, personal kommer och plåstrar om honom, eventuellt åker de till akuten.</a:t>
          </a:r>
        </a:p>
      </dsp:txBody>
      <dsp:txXfrm>
        <a:off x="5099577" y="755159"/>
        <a:ext cx="1698780" cy="11325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E6F7A-2AB7-8D41-8549-143BFA0BF280}" type="datetimeFigureOut">
              <a:rPr lang="sv-SE" smtClean="0"/>
              <a:t>2021-04-14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01131-803C-C245-994C-DAF9D92F9679}" type="slidenum">
              <a:rPr lang="sv-SE" smtClean="0"/>
              <a:t>‹#›</a:t>
            </a:fld>
            <a:endParaRPr lang="sv-SE"/>
          </a:p>
        </p:txBody>
      </p:sp>
    </p:spTree>
    <p:extLst>
      <p:ext uri="{BB962C8B-B14F-4D97-AF65-F5344CB8AC3E}">
        <p14:creationId xmlns:p14="http://schemas.microsoft.com/office/powerpoint/2010/main" val="377938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Rubrik 1"/>
          <p:cNvSpPr>
            <a:spLocks noGrp="1"/>
          </p:cNvSpPr>
          <p:nvPr>
            <p:ph type="title"/>
          </p:nvPr>
        </p:nvSpPr>
        <p:spPr>
          <a:xfrm>
            <a:off x="551672" y="635716"/>
            <a:ext cx="7886700" cy="1325563"/>
          </a:xfrm>
          <a:prstGeom prst="rect">
            <a:avLst/>
          </a:prstGeom>
        </p:spPr>
        <p:txBody>
          <a:bodyPr/>
          <a:lstStyle>
            <a:lvl1pPr>
              <a:defRPr>
                <a:latin typeface="Avenir LT Std 45 Book" panose="020B0502020203020204" pitchFamily="34" charset="0"/>
              </a:defRPr>
            </a:lvl1pPr>
          </a:lstStyle>
          <a:p>
            <a:r>
              <a:rPr lang="sv-SE">
                <a:latin typeface="Avenir LT Std 45 Book" panose="020B0502020203020204" pitchFamily="34" charset="0"/>
              </a:rPr>
              <a:t>Klicka här för att ändra mall för rubrikformat</a:t>
            </a:r>
            <a:endParaRPr lang="sv-SE" dirty="0">
              <a:latin typeface="Avenir LT Std 45 Book" panose="020B0502020203020204" pitchFamily="34" charset="0"/>
            </a:endParaRPr>
          </a:p>
        </p:txBody>
      </p:sp>
      <p:sp>
        <p:nvSpPr>
          <p:cNvPr id="12" name="Platshållare för innehåll 2"/>
          <p:cNvSpPr>
            <a:spLocks noGrp="1"/>
          </p:cNvSpPr>
          <p:nvPr>
            <p:ph idx="1"/>
          </p:nvPr>
        </p:nvSpPr>
        <p:spPr>
          <a:xfrm>
            <a:off x="551672" y="2096213"/>
            <a:ext cx="7886700" cy="4351338"/>
          </a:xfrm>
          <a:prstGeom prst="rect">
            <a:avLst/>
          </a:prstGeom>
        </p:spPr>
        <p:txBody>
          <a:bodyPr/>
          <a:lstStyle>
            <a:lvl1pPr>
              <a:defRPr>
                <a:latin typeface="Avenir LT Std 45 Book" panose="020B0502020203020204" pitchFamily="34" charset="0"/>
              </a:defRPr>
            </a:lvl1pPr>
          </a:lstStyle>
          <a:p>
            <a:pPr lvl="0"/>
            <a:r>
              <a:rPr lang="sv-SE">
                <a:latin typeface="Avenir LT Std 45 Book" panose="020B0502020203020204" pitchFamily="34" charset="0"/>
              </a:rPr>
              <a:t>Klicka här för att ändra format på bakgrundstexten</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797" y="5753282"/>
            <a:ext cx="1116000" cy="887657"/>
          </a:xfrm>
          <a:prstGeom prst="rect">
            <a:avLst/>
          </a:prstGeom>
        </p:spPr>
      </p:pic>
    </p:spTree>
    <p:extLst>
      <p:ext uri="{BB962C8B-B14F-4D97-AF65-F5344CB8AC3E}">
        <p14:creationId xmlns:p14="http://schemas.microsoft.com/office/powerpoint/2010/main" val="186006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8" name="Rubrik 1"/>
          <p:cNvSpPr>
            <a:spLocks noGrp="1"/>
          </p:cNvSpPr>
          <p:nvPr>
            <p:ph type="title"/>
          </p:nvPr>
        </p:nvSpPr>
        <p:spPr>
          <a:xfrm>
            <a:off x="551672" y="1326874"/>
            <a:ext cx="7886700" cy="1325563"/>
          </a:xfrm>
          <a:prstGeom prst="rect">
            <a:avLst/>
          </a:prstGeom>
        </p:spPr>
        <p:txBody>
          <a:bodyPr/>
          <a:lstStyle>
            <a:lvl1pPr>
              <a:defRPr>
                <a:latin typeface="Avenir LT Std 45 Book" panose="020B0502020203020204" pitchFamily="34" charset="0"/>
              </a:defRPr>
            </a:lvl1pPr>
          </a:lstStyle>
          <a:p>
            <a:r>
              <a:rPr lang="sv-SE">
                <a:latin typeface="Avenir LT Std 45 Book" panose="020B0502020203020204" pitchFamily="34" charset="0"/>
              </a:rPr>
              <a:t>Klicka här för att ändra mall för rubrikformat</a:t>
            </a:r>
            <a:endParaRPr lang="sv-SE" dirty="0">
              <a:latin typeface="Avenir LT Std 45 Book" panose="020B0502020203020204" pitchFamily="34" charset="0"/>
            </a:endParaRPr>
          </a:p>
        </p:txBody>
      </p:sp>
      <p:sp>
        <p:nvSpPr>
          <p:cNvPr id="9" name="Platshållare för innehåll 2"/>
          <p:cNvSpPr>
            <a:spLocks noGrp="1"/>
          </p:cNvSpPr>
          <p:nvPr>
            <p:ph idx="1"/>
          </p:nvPr>
        </p:nvSpPr>
        <p:spPr>
          <a:xfrm>
            <a:off x="551672" y="3032918"/>
            <a:ext cx="7886700" cy="2598451"/>
          </a:xfrm>
          <a:prstGeom prst="rect">
            <a:avLst/>
          </a:prstGeom>
        </p:spPr>
        <p:txBody>
          <a:bodyPr/>
          <a:lstStyle>
            <a:lvl1pPr>
              <a:defRPr>
                <a:latin typeface="Avenir LT Std 45 Book" panose="020B0502020203020204" pitchFamily="34" charset="0"/>
              </a:defRPr>
            </a:lvl1pPr>
          </a:lstStyle>
          <a:p>
            <a:pPr lvl="0"/>
            <a:r>
              <a:rPr lang="sv-SE">
                <a:latin typeface="Avenir LT Std 45 Book" panose="020B0502020203020204" pitchFamily="34" charset="0"/>
              </a:rPr>
              <a:t>Klicka här för att ändra format på bakgrundstexten</a:t>
            </a:r>
          </a:p>
        </p:txBody>
      </p:sp>
      <p:sp>
        <p:nvSpPr>
          <p:cNvPr id="10" name="Rektangel 9"/>
          <p:cNvSpPr/>
          <p:nvPr userDrawn="1"/>
        </p:nvSpPr>
        <p:spPr>
          <a:xfrm>
            <a:off x="7556500" y="6501159"/>
            <a:ext cx="1404587" cy="215444"/>
          </a:xfrm>
          <a:prstGeom prst="rect">
            <a:avLst/>
          </a:prstGeom>
        </p:spPr>
        <p:txBody>
          <a:bodyPr wrap="square">
            <a:spAutoFit/>
          </a:bodyPr>
          <a:lstStyle/>
          <a:p>
            <a:pPr algn="ctr"/>
            <a:r>
              <a:rPr lang="sv-SE" sz="800" dirty="0">
                <a:solidFill>
                  <a:srgbClr val="000000"/>
                </a:solidFill>
                <a:latin typeface="Avenir LT Std 45 Book" panose="020B0502020203020204" pitchFamily="34" charset="0"/>
              </a:rPr>
              <a:t>www.psykologpartners.se</a:t>
            </a:r>
            <a:endParaRPr lang="sv-SE" sz="1800" dirty="0"/>
          </a:p>
        </p:txBody>
      </p:sp>
      <p:cxnSp>
        <p:nvCxnSpPr>
          <p:cNvPr id="11" name="Rak 10"/>
          <p:cNvCxnSpPr/>
          <p:nvPr userDrawn="1"/>
        </p:nvCxnSpPr>
        <p:spPr>
          <a:xfrm>
            <a:off x="-132961" y="6827959"/>
            <a:ext cx="9335278" cy="0"/>
          </a:xfrm>
          <a:prstGeom prst="line">
            <a:avLst/>
          </a:prstGeom>
          <a:ln w="101600">
            <a:solidFill>
              <a:srgbClr val="699E8E"/>
            </a:solidFill>
          </a:ln>
        </p:spPr>
        <p:style>
          <a:lnRef idx="1">
            <a:schemeClr val="accent1"/>
          </a:lnRef>
          <a:fillRef idx="0">
            <a:schemeClr val="accent1"/>
          </a:fillRef>
          <a:effectRef idx="0">
            <a:schemeClr val="accent1"/>
          </a:effectRef>
          <a:fontRef idx="minor">
            <a:schemeClr val="tx1"/>
          </a:fontRef>
        </p:style>
      </p:cxnSp>
      <p:pic>
        <p:nvPicPr>
          <p:cNvPr id="12"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324" y="212166"/>
            <a:ext cx="1116000" cy="887657"/>
          </a:xfrm>
          <a:prstGeom prst="rect">
            <a:avLst/>
          </a:prstGeom>
        </p:spPr>
      </p:pic>
    </p:spTree>
    <p:extLst>
      <p:ext uri="{BB962C8B-B14F-4D97-AF65-F5344CB8AC3E}">
        <p14:creationId xmlns:p14="http://schemas.microsoft.com/office/powerpoint/2010/main" val="236415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5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96B3BA"/>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551672" y="635716"/>
            <a:ext cx="7886700" cy="1325563"/>
          </a:xfrm>
          <a:prstGeom prst="rect">
            <a:avLst/>
          </a:prstGeom>
        </p:spPr>
        <p:txBody>
          <a:bodyPr/>
          <a:lstStyle>
            <a:lvl1pPr>
              <a:defRPr>
                <a:solidFill>
                  <a:schemeClr val="bg1"/>
                </a:solidFill>
                <a:latin typeface="Avenir LT Std 45 Book" panose="020B0502020203020204" pitchFamily="34" charset="0"/>
              </a:defRPr>
            </a:lvl1pPr>
          </a:lstStyle>
          <a:p>
            <a:r>
              <a:rPr lang="sv-SE">
                <a:solidFill>
                  <a:schemeClr val="bg1"/>
                </a:solidFill>
                <a:latin typeface="Avenir LT Std 45 Book" panose="020B0502020203020204" pitchFamily="34" charset="0"/>
              </a:rPr>
              <a:t>Klicka här för att ändra mall för rubrikformat</a:t>
            </a:r>
            <a:endParaRPr lang="sv-SE" dirty="0">
              <a:solidFill>
                <a:schemeClr val="bg1"/>
              </a:solidFill>
              <a:latin typeface="Avenir LT Std 45 Book" panose="020B0502020203020204" pitchFamily="34" charset="0"/>
            </a:endParaRPr>
          </a:p>
        </p:txBody>
      </p:sp>
      <p:sp>
        <p:nvSpPr>
          <p:cNvPr id="8" name="Platshållare för innehåll 2"/>
          <p:cNvSpPr>
            <a:spLocks noGrp="1"/>
          </p:cNvSpPr>
          <p:nvPr>
            <p:ph idx="1"/>
          </p:nvPr>
        </p:nvSpPr>
        <p:spPr>
          <a:xfrm>
            <a:off x="551672" y="2096213"/>
            <a:ext cx="7886700" cy="4351338"/>
          </a:xfrm>
          <a:prstGeom prst="rect">
            <a:avLst/>
          </a:prstGeom>
        </p:spPr>
        <p:txBody>
          <a:bodyPr/>
          <a:lstStyle>
            <a:lvl1pPr>
              <a:defRPr>
                <a:solidFill>
                  <a:schemeClr val="bg1"/>
                </a:solidFill>
                <a:latin typeface="Avenir LT Std 45 Book" panose="020B0502020203020204" pitchFamily="34" charset="0"/>
              </a:defRPr>
            </a:lvl1pPr>
          </a:lstStyle>
          <a:p>
            <a:pPr lvl="0"/>
            <a:r>
              <a:rPr lang="sv-SE">
                <a:solidFill>
                  <a:schemeClr val="bg1"/>
                </a:solidFill>
                <a:latin typeface="Avenir LT Std 45 Book" panose="020B0502020203020204" pitchFamily="34" charset="0"/>
              </a:rPr>
              <a:t>Klicka här för att ändra format på bakgrundstexten</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797" y="5753283"/>
            <a:ext cx="1116000" cy="887656"/>
          </a:xfrm>
          <a:prstGeom prst="rect">
            <a:avLst/>
          </a:prstGeom>
        </p:spPr>
      </p:pic>
    </p:spTree>
    <p:extLst>
      <p:ext uri="{BB962C8B-B14F-4D97-AF65-F5344CB8AC3E}">
        <p14:creationId xmlns:p14="http://schemas.microsoft.com/office/powerpoint/2010/main" val="301215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C2D7DB"/>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551672" y="635716"/>
            <a:ext cx="7886700" cy="1325563"/>
          </a:xfrm>
          <a:prstGeom prst="rect">
            <a:avLst/>
          </a:prstGeom>
        </p:spPr>
        <p:txBody>
          <a:bodyPr/>
          <a:lstStyle>
            <a:lvl1pPr>
              <a:defRPr>
                <a:latin typeface="Avenir LT Std 45 Book" panose="020B0502020203020204" pitchFamily="34" charset="0"/>
              </a:defRPr>
            </a:lvl1pPr>
          </a:lstStyle>
          <a:p>
            <a:r>
              <a:rPr lang="sv-SE">
                <a:latin typeface="Avenir LT Std 45 Book" panose="020B0502020203020204" pitchFamily="34" charset="0"/>
              </a:rPr>
              <a:t>Klicka här för att ändra mall för rubrikformat</a:t>
            </a:r>
            <a:endParaRPr lang="sv-SE" dirty="0">
              <a:latin typeface="Avenir LT Std 45 Book" panose="020B0502020203020204" pitchFamily="34" charset="0"/>
            </a:endParaRPr>
          </a:p>
        </p:txBody>
      </p:sp>
      <p:sp>
        <p:nvSpPr>
          <p:cNvPr id="8" name="Platshållare för innehåll 2"/>
          <p:cNvSpPr>
            <a:spLocks noGrp="1"/>
          </p:cNvSpPr>
          <p:nvPr>
            <p:ph idx="1"/>
          </p:nvPr>
        </p:nvSpPr>
        <p:spPr>
          <a:xfrm>
            <a:off x="551672" y="2096213"/>
            <a:ext cx="7886700" cy="4351338"/>
          </a:xfrm>
          <a:prstGeom prst="rect">
            <a:avLst/>
          </a:prstGeom>
        </p:spPr>
        <p:txBody>
          <a:bodyPr/>
          <a:lstStyle>
            <a:lvl1pPr>
              <a:defRPr>
                <a:latin typeface="Avenir LT Std 45 Book" panose="020B0502020203020204" pitchFamily="34" charset="0"/>
              </a:defRPr>
            </a:lvl1pPr>
          </a:lstStyle>
          <a:p>
            <a:pPr lvl="0"/>
            <a:r>
              <a:rPr lang="sv-SE">
                <a:latin typeface="Avenir LT Std 45 Book" panose="020B0502020203020204" pitchFamily="34" charset="0"/>
              </a:rPr>
              <a:t>Klicka här för att ändra format på bakgrundstexten</a:t>
            </a: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797" y="5753283"/>
            <a:ext cx="1116000" cy="887656"/>
          </a:xfrm>
          <a:prstGeom prst="rect">
            <a:avLst/>
          </a:prstGeom>
        </p:spPr>
      </p:pic>
    </p:spTree>
    <p:extLst>
      <p:ext uri="{BB962C8B-B14F-4D97-AF65-F5344CB8AC3E}">
        <p14:creationId xmlns:p14="http://schemas.microsoft.com/office/powerpoint/2010/main" val="44496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bg>
      <p:bgPr>
        <a:solidFill>
          <a:srgbClr val="699E8E"/>
        </a:solidFill>
        <a:effectLst/>
      </p:bgPr>
    </p:bg>
    <p:spTree>
      <p:nvGrpSpPr>
        <p:cNvPr id="1" name=""/>
        <p:cNvGrpSpPr/>
        <p:nvPr/>
      </p:nvGrpSpPr>
      <p:grpSpPr>
        <a:xfrm>
          <a:off x="0" y="0"/>
          <a:ext cx="0" cy="0"/>
          <a:chOff x="0" y="0"/>
          <a:chExt cx="0" cy="0"/>
        </a:xfrm>
      </p:grpSpPr>
      <p:sp>
        <p:nvSpPr>
          <p:cNvPr id="8" name="Rubrik 1"/>
          <p:cNvSpPr>
            <a:spLocks noGrp="1"/>
          </p:cNvSpPr>
          <p:nvPr>
            <p:ph type="title"/>
          </p:nvPr>
        </p:nvSpPr>
        <p:spPr>
          <a:xfrm>
            <a:off x="551672" y="635716"/>
            <a:ext cx="7886700" cy="1325563"/>
          </a:xfrm>
          <a:prstGeom prst="rect">
            <a:avLst/>
          </a:prstGeom>
        </p:spPr>
        <p:txBody>
          <a:bodyPr/>
          <a:lstStyle>
            <a:lvl1pPr>
              <a:defRPr>
                <a:solidFill>
                  <a:schemeClr val="bg1"/>
                </a:solidFill>
                <a:latin typeface="Avenir LT Std 45 Book" panose="020B0502020203020204" pitchFamily="34" charset="0"/>
              </a:defRPr>
            </a:lvl1pPr>
          </a:lstStyle>
          <a:p>
            <a:r>
              <a:rPr lang="sv-SE">
                <a:solidFill>
                  <a:schemeClr val="bg1"/>
                </a:solidFill>
                <a:latin typeface="Avenir LT Std 45 Book" panose="020B0502020203020204" pitchFamily="34" charset="0"/>
              </a:rPr>
              <a:t>Klicka här för att ändra mall för rubrikformat</a:t>
            </a:r>
            <a:endParaRPr lang="sv-SE" dirty="0">
              <a:solidFill>
                <a:schemeClr val="bg1"/>
              </a:solidFill>
              <a:latin typeface="Avenir LT Std 45 Book" panose="020B0502020203020204" pitchFamily="34" charset="0"/>
            </a:endParaRPr>
          </a:p>
        </p:txBody>
      </p:sp>
      <p:sp>
        <p:nvSpPr>
          <p:cNvPr id="9" name="Platshållare för innehåll 2"/>
          <p:cNvSpPr>
            <a:spLocks noGrp="1"/>
          </p:cNvSpPr>
          <p:nvPr>
            <p:ph idx="1"/>
          </p:nvPr>
        </p:nvSpPr>
        <p:spPr>
          <a:xfrm>
            <a:off x="551672" y="2096213"/>
            <a:ext cx="7886700" cy="4351338"/>
          </a:xfrm>
          <a:prstGeom prst="rect">
            <a:avLst/>
          </a:prstGeom>
        </p:spPr>
        <p:txBody>
          <a:bodyPr/>
          <a:lstStyle>
            <a:lvl1pPr>
              <a:defRPr>
                <a:solidFill>
                  <a:schemeClr val="bg1"/>
                </a:solidFill>
                <a:latin typeface="Avenir LT Std 45 Book" panose="020B0502020203020204" pitchFamily="34" charset="0"/>
              </a:defRPr>
            </a:lvl1pPr>
          </a:lstStyle>
          <a:p>
            <a:pPr lvl="0"/>
            <a:r>
              <a:rPr lang="sv-SE">
                <a:solidFill>
                  <a:schemeClr val="bg1"/>
                </a:solidFill>
                <a:latin typeface="Avenir LT Std 45 Book" panose="020B0502020203020204" pitchFamily="34" charset="0"/>
              </a:rPr>
              <a:t>Klicka här för att ändra format på bakgrundstexten</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797" y="5753283"/>
            <a:ext cx="1116000" cy="887656"/>
          </a:xfrm>
          <a:prstGeom prst="rect">
            <a:avLst/>
          </a:prstGeom>
        </p:spPr>
      </p:pic>
    </p:spTree>
    <p:extLst>
      <p:ext uri="{BB962C8B-B14F-4D97-AF65-F5344CB8AC3E}">
        <p14:creationId xmlns:p14="http://schemas.microsoft.com/office/powerpoint/2010/main" val="101486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bg>
      <p:bgPr>
        <a:solidFill>
          <a:srgbClr val="B9D2C0"/>
        </a:solidFill>
        <a:effectLst/>
      </p:bgPr>
    </p:bg>
    <p:spTree>
      <p:nvGrpSpPr>
        <p:cNvPr id="1" name=""/>
        <p:cNvGrpSpPr/>
        <p:nvPr/>
      </p:nvGrpSpPr>
      <p:grpSpPr>
        <a:xfrm>
          <a:off x="0" y="0"/>
          <a:ext cx="0" cy="0"/>
          <a:chOff x="0" y="0"/>
          <a:chExt cx="0" cy="0"/>
        </a:xfrm>
      </p:grpSpPr>
      <p:sp>
        <p:nvSpPr>
          <p:cNvPr id="10" name="Rubrik 1"/>
          <p:cNvSpPr>
            <a:spLocks noGrp="1"/>
          </p:cNvSpPr>
          <p:nvPr>
            <p:ph type="title"/>
          </p:nvPr>
        </p:nvSpPr>
        <p:spPr>
          <a:xfrm>
            <a:off x="551672" y="635716"/>
            <a:ext cx="7886700" cy="1325563"/>
          </a:xfrm>
          <a:prstGeom prst="rect">
            <a:avLst/>
          </a:prstGeom>
        </p:spPr>
        <p:txBody>
          <a:bodyPr/>
          <a:lstStyle>
            <a:lvl1pPr>
              <a:defRPr>
                <a:solidFill>
                  <a:schemeClr val="tx1"/>
                </a:solidFill>
                <a:latin typeface="Avenir LT Std 45 Book" panose="020B0502020203020204" pitchFamily="34" charset="0"/>
              </a:defRPr>
            </a:lvl1pPr>
          </a:lstStyle>
          <a:p>
            <a:r>
              <a:rPr lang="sv-SE">
                <a:latin typeface="Avenir LT Std 45 Book" panose="020B0502020203020204" pitchFamily="34" charset="0"/>
              </a:rPr>
              <a:t>Klicka här för att ändra mall för rubrikformat</a:t>
            </a:r>
            <a:endParaRPr lang="sv-SE" dirty="0">
              <a:latin typeface="Avenir LT Std 45 Book" panose="020B0502020203020204" pitchFamily="34" charset="0"/>
            </a:endParaRPr>
          </a:p>
        </p:txBody>
      </p:sp>
      <p:sp>
        <p:nvSpPr>
          <p:cNvPr id="11" name="Platshållare för innehåll 2"/>
          <p:cNvSpPr>
            <a:spLocks noGrp="1"/>
          </p:cNvSpPr>
          <p:nvPr>
            <p:ph idx="1"/>
          </p:nvPr>
        </p:nvSpPr>
        <p:spPr>
          <a:xfrm>
            <a:off x="551672" y="2096213"/>
            <a:ext cx="7886700" cy="4351338"/>
          </a:xfrm>
          <a:prstGeom prst="rect">
            <a:avLst/>
          </a:prstGeom>
        </p:spPr>
        <p:txBody>
          <a:bodyPr/>
          <a:lstStyle>
            <a:lvl1pPr>
              <a:defRPr>
                <a:latin typeface="Avenir LT Std 45 Book" panose="020B0502020203020204" pitchFamily="34" charset="0"/>
              </a:defRPr>
            </a:lvl1pPr>
          </a:lstStyle>
          <a:p>
            <a:pPr lvl="0"/>
            <a:r>
              <a:rPr lang="sv-SE">
                <a:latin typeface="Avenir LT Std 45 Book" panose="020B0502020203020204" pitchFamily="34" charset="0"/>
              </a:rPr>
              <a:t>Klicka här för att ändra format på bakgrundstexten</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797" y="5753283"/>
            <a:ext cx="1116000" cy="887656"/>
          </a:xfrm>
          <a:prstGeom prst="rect">
            <a:avLst/>
          </a:prstGeom>
        </p:spPr>
      </p:pic>
    </p:spTree>
    <p:extLst>
      <p:ext uri="{BB962C8B-B14F-4D97-AF65-F5344CB8AC3E}">
        <p14:creationId xmlns:p14="http://schemas.microsoft.com/office/powerpoint/2010/main" val="122159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96B3BA"/>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551672" y="635716"/>
            <a:ext cx="7886700" cy="1325563"/>
          </a:xfrm>
          <a:prstGeom prst="rect">
            <a:avLst/>
          </a:prstGeom>
        </p:spPr>
        <p:txBody>
          <a:bodyPr/>
          <a:lstStyle>
            <a:lvl1pPr>
              <a:defRPr>
                <a:solidFill>
                  <a:schemeClr val="bg1"/>
                </a:solidFill>
                <a:latin typeface="Avenir LT Std 45 Book" panose="020B0502020203020204" pitchFamily="34" charset="0"/>
              </a:defRPr>
            </a:lvl1pPr>
          </a:lstStyle>
          <a:p>
            <a:r>
              <a:rPr lang="sv-SE">
                <a:solidFill>
                  <a:schemeClr val="bg1"/>
                </a:solidFill>
                <a:latin typeface="Avenir LT Std 45 Book" panose="020B0502020203020204" pitchFamily="34" charset="0"/>
              </a:rPr>
              <a:t>Klicka här för att ändra mall för rubrikformat</a:t>
            </a:r>
            <a:endParaRPr lang="sv-SE" dirty="0">
              <a:solidFill>
                <a:schemeClr val="bg1"/>
              </a:solidFill>
              <a:latin typeface="Avenir LT Std 45 Book" panose="020B0502020203020204" pitchFamily="34" charset="0"/>
            </a:endParaRPr>
          </a:p>
        </p:txBody>
      </p:sp>
      <p:sp>
        <p:nvSpPr>
          <p:cNvPr id="7" name="Platshållare för innehåll 2"/>
          <p:cNvSpPr>
            <a:spLocks noGrp="1"/>
          </p:cNvSpPr>
          <p:nvPr>
            <p:ph idx="1"/>
          </p:nvPr>
        </p:nvSpPr>
        <p:spPr>
          <a:xfrm>
            <a:off x="551672" y="2096213"/>
            <a:ext cx="7886700" cy="4351338"/>
          </a:xfrm>
          <a:prstGeom prst="rect">
            <a:avLst/>
          </a:prstGeom>
        </p:spPr>
        <p:txBody>
          <a:bodyPr/>
          <a:lstStyle>
            <a:lvl1pPr>
              <a:defRPr>
                <a:solidFill>
                  <a:schemeClr val="bg1"/>
                </a:solidFill>
                <a:latin typeface="Avenir LT Std 45 Book" panose="020B0502020203020204" pitchFamily="34" charset="0"/>
              </a:defRPr>
            </a:lvl1pPr>
          </a:lstStyle>
          <a:p>
            <a:pPr lvl="0"/>
            <a:r>
              <a:rPr lang="sv-SE">
                <a:solidFill>
                  <a:schemeClr val="bg1"/>
                </a:solidFill>
                <a:latin typeface="Avenir LT Std 45 Book" panose="020B0502020203020204" pitchFamily="34" charset="0"/>
              </a:rPr>
              <a:t>Klicka här för att ändra format på bakgrundstexten</a:t>
            </a:r>
          </a:p>
        </p:txBody>
      </p:sp>
      <p:pic>
        <p:nvPicPr>
          <p:cNvPr id="9" name="Bildobjekt 8"/>
          <p:cNvPicPr>
            <a:picLocks noChangeAspect="1"/>
          </p:cNvPicPr>
          <p:nvPr userDrawn="1"/>
        </p:nvPicPr>
        <p:blipFill>
          <a:blip r:embed="rId2"/>
          <a:stretch>
            <a:fillRect/>
          </a:stretch>
        </p:blipFill>
        <p:spPr>
          <a:xfrm rot="20051181">
            <a:off x="-2888163" y="3010539"/>
            <a:ext cx="6057694" cy="4813943"/>
          </a:xfrm>
          <a:prstGeom prst="rect">
            <a:avLst/>
          </a:prstGeom>
        </p:spPr>
      </p:pic>
    </p:spTree>
    <p:extLst>
      <p:ext uri="{BB962C8B-B14F-4D97-AF65-F5344CB8AC3E}">
        <p14:creationId xmlns:p14="http://schemas.microsoft.com/office/powerpoint/2010/main" val="190091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699E8E"/>
        </a:solidFill>
        <a:effectLst/>
      </p:bgPr>
    </p:b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stretch>
            <a:fillRect/>
          </a:stretch>
        </p:blipFill>
        <p:spPr>
          <a:xfrm rot="19959649">
            <a:off x="-2960227" y="3037904"/>
            <a:ext cx="6160320" cy="4895498"/>
          </a:xfrm>
          <a:prstGeom prst="rect">
            <a:avLst/>
          </a:prstGeom>
        </p:spPr>
      </p:pic>
      <p:sp>
        <p:nvSpPr>
          <p:cNvPr id="5" name="Rubrik 1"/>
          <p:cNvSpPr>
            <a:spLocks noGrp="1"/>
          </p:cNvSpPr>
          <p:nvPr>
            <p:ph type="title"/>
          </p:nvPr>
        </p:nvSpPr>
        <p:spPr>
          <a:xfrm>
            <a:off x="551672" y="635716"/>
            <a:ext cx="7886700" cy="1325563"/>
          </a:xfrm>
          <a:prstGeom prst="rect">
            <a:avLst/>
          </a:prstGeom>
        </p:spPr>
        <p:txBody>
          <a:bodyPr/>
          <a:lstStyle>
            <a:lvl1pPr>
              <a:defRPr>
                <a:solidFill>
                  <a:schemeClr val="bg1"/>
                </a:solidFill>
                <a:latin typeface="Avenir LT Std 45 Book" panose="020B0502020203020204" pitchFamily="34" charset="0"/>
              </a:defRPr>
            </a:lvl1pPr>
          </a:lstStyle>
          <a:p>
            <a:r>
              <a:rPr lang="sv-SE">
                <a:solidFill>
                  <a:schemeClr val="bg1"/>
                </a:solidFill>
                <a:latin typeface="Avenir LT Std 45 Book" panose="020B0502020203020204" pitchFamily="34" charset="0"/>
              </a:rPr>
              <a:t>Klicka här för att ändra mall för rubrikformat</a:t>
            </a:r>
            <a:endParaRPr lang="sv-SE" dirty="0">
              <a:solidFill>
                <a:schemeClr val="bg1"/>
              </a:solidFill>
              <a:latin typeface="Avenir LT Std 45 Book" panose="020B0502020203020204" pitchFamily="34" charset="0"/>
            </a:endParaRPr>
          </a:p>
        </p:txBody>
      </p:sp>
      <p:sp>
        <p:nvSpPr>
          <p:cNvPr id="6" name="Platshållare för innehåll 2"/>
          <p:cNvSpPr>
            <a:spLocks noGrp="1"/>
          </p:cNvSpPr>
          <p:nvPr>
            <p:ph idx="1"/>
          </p:nvPr>
        </p:nvSpPr>
        <p:spPr>
          <a:xfrm>
            <a:off x="551672" y="2096213"/>
            <a:ext cx="7886700" cy="4351338"/>
          </a:xfrm>
          <a:prstGeom prst="rect">
            <a:avLst/>
          </a:prstGeom>
        </p:spPr>
        <p:txBody>
          <a:bodyPr/>
          <a:lstStyle>
            <a:lvl1pPr>
              <a:defRPr>
                <a:solidFill>
                  <a:schemeClr val="bg1"/>
                </a:solidFill>
                <a:latin typeface="Avenir LT Std 45 Book" panose="020B0502020203020204" pitchFamily="34" charset="0"/>
              </a:defRPr>
            </a:lvl1pPr>
          </a:lstStyle>
          <a:p>
            <a:pPr lvl="0"/>
            <a:r>
              <a:rPr lang="sv-SE">
                <a:solidFill>
                  <a:schemeClr val="bg1"/>
                </a:solidFill>
                <a:latin typeface="Avenir LT Std 45 Book" panose="020B0502020203020204" pitchFamily="34" charset="0"/>
              </a:rPr>
              <a:t>Klicka här för att ändra format på bakgrundstexten</a:t>
            </a:r>
          </a:p>
        </p:txBody>
      </p:sp>
    </p:spTree>
    <p:extLst>
      <p:ext uri="{BB962C8B-B14F-4D97-AF65-F5344CB8AC3E}">
        <p14:creationId xmlns:p14="http://schemas.microsoft.com/office/powerpoint/2010/main" val="8817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solidFill>
          <a:srgbClr val="EAEAEA"/>
        </a:solidFill>
        <a:effectLst/>
      </p:bgPr>
    </p:bg>
    <p:spTree>
      <p:nvGrpSpPr>
        <p:cNvPr id="1" name=""/>
        <p:cNvGrpSpPr/>
        <p:nvPr/>
      </p:nvGrpSpPr>
      <p:grpSpPr>
        <a:xfrm>
          <a:off x="0" y="0"/>
          <a:ext cx="0" cy="0"/>
          <a:chOff x="0" y="0"/>
          <a:chExt cx="0" cy="0"/>
        </a:xfrm>
      </p:grpSpPr>
      <p:pic>
        <p:nvPicPr>
          <p:cNvPr id="5" name="Platshållare för innehåll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99156">
            <a:off x="-656432" y="-1739094"/>
            <a:ext cx="5345970" cy="7670613"/>
          </a:xfrm>
          <a:prstGeom prst="rect">
            <a:avLst/>
          </a:prstGeom>
        </p:spPr>
      </p:pic>
      <p:sp>
        <p:nvSpPr>
          <p:cNvPr id="9" name="Rubrik 1"/>
          <p:cNvSpPr>
            <a:spLocks noGrp="1"/>
          </p:cNvSpPr>
          <p:nvPr>
            <p:ph type="title"/>
          </p:nvPr>
        </p:nvSpPr>
        <p:spPr>
          <a:xfrm>
            <a:off x="551672" y="635716"/>
            <a:ext cx="7886700" cy="1325563"/>
          </a:xfrm>
          <a:prstGeom prst="rect">
            <a:avLst/>
          </a:prstGeom>
        </p:spPr>
        <p:txBody>
          <a:bodyPr/>
          <a:lstStyle>
            <a:lvl1pPr>
              <a:defRPr>
                <a:latin typeface="Avenir LT Std 45 Book" panose="020B0502020203020204" pitchFamily="34" charset="0"/>
              </a:defRPr>
            </a:lvl1pPr>
          </a:lstStyle>
          <a:p>
            <a:r>
              <a:rPr lang="sv-SE">
                <a:latin typeface="Avenir LT Std 45 Book" panose="020B0502020203020204" pitchFamily="34" charset="0"/>
              </a:rPr>
              <a:t>Klicka här för att ändra mall för rubrikformat</a:t>
            </a:r>
            <a:endParaRPr lang="sv-SE" dirty="0">
              <a:latin typeface="Avenir LT Std 45 Book" panose="020B0502020203020204" pitchFamily="34" charset="0"/>
            </a:endParaRPr>
          </a:p>
        </p:txBody>
      </p:sp>
      <p:sp>
        <p:nvSpPr>
          <p:cNvPr id="10" name="Platshållare för innehåll 2"/>
          <p:cNvSpPr>
            <a:spLocks noGrp="1"/>
          </p:cNvSpPr>
          <p:nvPr>
            <p:ph idx="1"/>
          </p:nvPr>
        </p:nvSpPr>
        <p:spPr>
          <a:xfrm>
            <a:off x="551672" y="2096213"/>
            <a:ext cx="7886700" cy="4351338"/>
          </a:xfrm>
          <a:prstGeom prst="rect">
            <a:avLst/>
          </a:prstGeom>
        </p:spPr>
        <p:txBody>
          <a:bodyPr/>
          <a:lstStyle>
            <a:lvl1pPr>
              <a:defRPr>
                <a:latin typeface="Avenir LT Std 45 Book" panose="020B0502020203020204" pitchFamily="34" charset="0"/>
              </a:defRPr>
            </a:lvl1pPr>
          </a:lstStyle>
          <a:p>
            <a:pPr lvl="0"/>
            <a:r>
              <a:rPr lang="sv-SE">
                <a:latin typeface="Avenir LT Std 45 Book" panose="020B0502020203020204" pitchFamily="34" charset="0"/>
              </a:rPr>
              <a:t>Klicka här för att ändra format på bakgrundstexten</a:t>
            </a:r>
          </a:p>
        </p:txBody>
      </p:sp>
    </p:spTree>
    <p:extLst>
      <p:ext uri="{BB962C8B-B14F-4D97-AF65-F5344CB8AC3E}">
        <p14:creationId xmlns:p14="http://schemas.microsoft.com/office/powerpoint/2010/main" val="360813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8" name="Rubrik 1"/>
          <p:cNvSpPr>
            <a:spLocks noGrp="1"/>
          </p:cNvSpPr>
          <p:nvPr>
            <p:ph type="title"/>
          </p:nvPr>
        </p:nvSpPr>
        <p:spPr>
          <a:xfrm>
            <a:off x="551672" y="1326874"/>
            <a:ext cx="7886700" cy="1325563"/>
          </a:xfrm>
          <a:prstGeom prst="rect">
            <a:avLst/>
          </a:prstGeom>
        </p:spPr>
        <p:txBody>
          <a:bodyPr/>
          <a:lstStyle>
            <a:lvl1pPr>
              <a:defRPr>
                <a:latin typeface="Avenir LT Std 45 Book" panose="020B0502020203020204" pitchFamily="34" charset="0"/>
              </a:defRPr>
            </a:lvl1pPr>
          </a:lstStyle>
          <a:p>
            <a:r>
              <a:rPr lang="sv-SE">
                <a:latin typeface="Avenir LT Std 45 Book" panose="020B0502020203020204" pitchFamily="34" charset="0"/>
              </a:rPr>
              <a:t>Klicka här för att ändra mall för rubrikformat</a:t>
            </a:r>
            <a:endParaRPr lang="sv-SE" dirty="0">
              <a:latin typeface="Avenir LT Std 45 Book" panose="020B0502020203020204" pitchFamily="34" charset="0"/>
            </a:endParaRPr>
          </a:p>
        </p:txBody>
      </p:sp>
      <p:sp>
        <p:nvSpPr>
          <p:cNvPr id="9" name="Platshållare för innehåll 2"/>
          <p:cNvSpPr>
            <a:spLocks noGrp="1"/>
          </p:cNvSpPr>
          <p:nvPr>
            <p:ph idx="1"/>
          </p:nvPr>
        </p:nvSpPr>
        <p:spPr>
          <a:xfrm>
            <a:off x="551672" y="3032918"/>
            <a:ext cx="7886700" cy="2598451"/>
          </a:xfrm>
          <a:prstGeom prst="rect">
            <a:avLst/>
          </a:prstGeom>
        </p:spPr>
        <p:txBody>
          <a:bodyPr/>
          <a:lstStyle>
            <a:lvl1pPr>
              <a:defRPr>
                <a:latin typeface="Avenir LT Std 45 Book" panose="020B0502020203020204" pitchFamily="34" charset="0"/>
              </a:defRPr>
            </a:lvl1pPr>
          </a:lstStyle>
          <a:p>
            <a:pPr lvl="0"/>
            <a:r>
              <a:rPr lang="sv-SE">
                <a:latin typeface="Avenir LT Std 45 Book" panose="020B0502020203020204" pitchFamily="34" charset="0"/>
              </a:rPr>
              <a:t>Klicka här för att ändra format på bakgrundstexten</a:t>
            </a:r>
          </a:p>
        </p:txBody>
      </p:sp>
      <p:cxnSp>
        <p:nvCxnSpPr>
          <p:cNvPr id="10" name="Rak 9"/>
          <p:cNvCxnSpPr/>
          <p:nvPr userDrawn="1"/>
        </p:nvCxnSpPr>
        <p:spPr>
          <a:xfrm>
            <a:off x="543624" y="6177776"/>
            <a:ext cx="7894750" cy="22302"/>
          </a:xfrm>
          <a:prstGeom prst="line">
            <a:avLst/>
          </a:prstGeom>
          <a:ln w="28575">
            <a:solidFill>
              <a:srgbClr val="96B3BA"/>
            </a:solidFill>
          </a:ln>
        </p:spPr>
        <p:style>
          <a:lnRef idx="1">
            <a:schemeClr val="accent1"/>
          </a:lnRef>
          <a:fillRef idx="0">
            <a:schemeClr val="accent1"/>
          </a:fillRef>
          <a:effectRef idx="0">
            <a:schemeClr val="accent1"/>
          </a:effectRef>
          <a:fontRef idx="minor">
            <a:schemeClr val="tx1"/>
          </a:fontRef>
        </p:style>
      </p:cxnSp>
      <p:sp>
        <p:nvSpPr>
          <p:cNvPr id="11" name="Rektangel 10"/>
          <p:cNvSpPr/>
          <p:nvPr userDrawn="1"/>
        </p:nvSpPr>
        <p:spPr>
          <a:xfrm>
            <a:off x="7162801" y="6300437"/>
            <a:ext cx="1367884" cy="215444"/>
          </a:xfrm>
          <a:prstGeom prst="rect">
            <a:avLst/>
          </a:prstGeom>
        </p:spPr>
        <p:txBody>
          <a:bodyPr wrap="square">
            <a:spAutoFit/>
          </a:bodyPr>
          <a:lstStyle/>
          <a:p>
            <a:pPr algn="ctr"/>
            <a:r>
              <a:rPr lang="sv-SE" sz="800" dirty="0">
                <a:solidFill>
                  <a:srgbClr val="000000"/>
                </a:solidFill>
                <a:latin typeface="Avenir LT Std 45 Book" panose="020B0502020203020204" pitchFamily="34" charset="0"/>
              </a:rPr>
              <a:t>www.psykologpartners.se</a:t>
            </a:r>
            <a:endParaRPr lang="sv-SE" sz="1800"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324" y="212166"/>
            <a:ext cx="1116000" cy="887657"/>
          </a:xfrm>
          <a:prstGeom prst="rect">
            <a:avLst/>
          </a:prstGeom>
        </p:spPr>
      </p:pic>
    </p:spTree>
    <p:extLst>
      <p:ext uri="{BB962C8B-B14F-4D97-AF65-F5344CB8AC3E}">
        <p14:creationId xmlns:p14="http://schemas.microsoft.com/office/powerpoint/2010/main" val="360886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4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books.org/wiki/Wikijunior:Flower_Alphabet/G"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Therese.allvar@psykologpartners.se" TargetMode="External"/><Relationship Id="rId1" Type="http://schemas.openxmlformats.org/officeDocument/2006/relationships/slideLayout" Target="../slideLayouts/slideLayout3.xml"/><Relationship Id="rId4" Type="http://schemas.openxmlformats.org/officeDocument/2006/relationships/hyperlink" Target="http://www.lifebysoul.com/2015/08/26/sun-conjunct-jupiter-in-virgo-work-serve-and-gro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DBE354B-AF1F-034F-9307-4ED373436F8C}"/>
              </a:ext>
            </a:extLst>
          </p:cNvPr>
          <p:cNvSpPr>
            <a:spLocks noGrp="1"/>
          </p:cNvSpPr>
          <p:nvPr>
            <p:ph type="title"/>
          </p:nvPr>
        </p:nvSpPr>
        <p:spPr>
          <a:xfrm>
            <a:off x="551672" y="635716"/>
            <a:ext cx="7886700" cy="1325563"/>
          </a:xfrm>
        </p:spPr>
        <p:txBody>
          <a:bodyPr>
            <a:normAutofit/>
          </a:bodyPr>
          <a:lstStyle/>
          <a:p>
            <a:pPr algn="ctr"/>
            <a:r>
              <a:rPr lang="sv-SE" dirty="0"/>
              <a:t>Svåra Beteendeproblem</a:t>
            </a:r>
            <a:br>
              <a:rPr lang="sv-SE" dirty="0"/>
            </a:br>
            <a:r>
              <a:rPr lang="sv-SE" sz="4000" dirty="0"/>
              <a:t>- och hur vi kan arbeta med  dem- </a:t>
            </a:r>
          </a:p>
        </p:txBody>
      </p:sp>
      <p:pic>
        <p:nvPicPr>
          <p:cNvPr id="8" name="Bildobjekt 7" descr="En bild som visar växt, gazania, blomma, utomhus&#10;&#10;Automatiskt genererad beskrivning">
            <a:extLst>
              <a:ext uri="{FF2B5EF4-FFF2-40B4-BE49-F238E27FC236}">
                <a16:creationId xmlns:a16="http://schemas.microsoft.com/office/drawing/2014/main" id="{056C8F1B-78AF-6842-BA19-9C1FF8DE36F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790" r="1" b="14647"/>
          <a:stretch/>
        </p:blipFill>
        <p:spPr>
          <a:xfrm>
            <a:off x="696638" y="2059962"/>
            <a:ext cx="7544113" cy="4162322"/>
          </a:xfrm>
          <a:prstGeom prst="rect">
            <a:avLst/>
          </a:prstGeom>
          <a:noFill/>
        </p:spPr>
      </p:pic>
    </p:spTree>
    <p:extLst>
      <p:ext uri="{BB962C8B-B14F-4D97-AF65-F5344CB8AC3E}">
        <p14:creationId xmlns:p14="http://schemas.microsoft.com/office/powerpoint/2010/main" val="25695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483041-6C72-234A-A6D6-9C6A9417B748}"/>
              </a:ext>
            </a:extLst>
          </p:cNvPr>
          <p:cNvSpPr>
            <a:spLocks noGrp="1"/>
          </p:cNvSpPr>
          <p:nvPr>
            <p:ph type="title"/>
          </p:nvPr>
        </p:nvSpPr>
        <p:spPr/>
        <p:txBody>
          <a:bodyPr/>
          <a:lstStyle/>
          <a:p>
            <a:r>
              <a:rPr lang="sv-SE" dirty="0"/>
              <a:t>Okej, beteenden kan kartläggas, analyseras och sker i ett sammanhang.</a:t>
            </a:r>
            <a:br>
              <a:rPr lang="sv-SE" dirty="0"/>
            </a:br>
            <a:br>
              <a:rPr lang="sv-SE" dirty="0"/>
            </a:br>
            <a:r>
              <a:rPr lang="sv-SE" dirty="0"/>
              <a:t>Åter till Lisa och Jonathan!</a:t>
            </a:r>
          </a:p>
        </p:txBody>
      </p:sp>
      <p:sp>
        <p:nvSpPr>
          <p:cNvPr id="3" name="Platshållare för innehåll 2">
            <a:extLst>
              <a:ext uri="{FF2B5EF4-FFF2-40B4-BE49-F238E27FC236}">
                <a16:creationId xmlns:a16="http://schemas.microsoft.com/office/drawing/2014/main" id="{5E84608D-5723-DD45-9B9E-365C0991988D}"/>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83469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1395A-E9FA-BA45-ABC2-7D07D1E5D73A}"/>
              </a:ext>
            </a:extLst>
          </p:cNvPr>
          <p:cNvSpPr>
            <a:spLocks noGrp="1"/>
          </p:cNvSpPr>
          <p:nvPr>
            <p:ph type="title"/>
          </p:nvPr>
        </p:nvSpPr>
        <p:spPr/>
        <p:txBody>
          <a:bodyPr/>
          <a:lstStyle/>
          <a:p>
            <a:r>
              <a:rPr lang="sv-SE" dirty="0"/>
              <a:t>Efter kartläggning har framkommit:</a:t>
            </a:r>
          </a:p>
        </p:txBody>
      </p:sp>
      <p:sp>
        <p:nvSpPr>
          <p:cNvPr id="3" name="Platshållare för innehåll 2">
            <a:extLst>
              <a:ext uri="{FF2B5EF4-FFF2-40B4-BE49-F238E27FC236}">
                <a16:creationId xmlns:a16="http://schemas.microsoft.com/office/drawing/2014/main" id="{DDB906E7-C992-3E4C-A240-A11044732241}"/>
              </a:ext>
            </a:extLst>
          </p:cNvPr>
          <p:cNvSpPr>
            <a:spLocks noGrp="1"/>
          </p:cNvSpPr>
          <p:nvPr>
            <p:ph idx="1"/>
          </p:nvPr>
        </p:nvSpPr>
        <p:spPr>
          <a:xfrm>
            <a:off x="551672" y="2085277"/>
            <a:ext cx="7886700" cy="4362273"/>
          </a:xfrm>
        </p:spPr>
        <p:txBody>
          <a:bodyPr/>
          <a:lstStyle/>
          <a:p>
            <a:r>
              <a:rPr lang="sv-SE" dirty="0"/>
              <a:t>Lisa har agerat våldsamt mot sig själv eller personal främst vid byte av aktivitet.</a:t>
            </a:r>
          </a:p>
          <a:p>
            <a:pPr marL="0" indent="0">
              <a:buNone/>
            </a:pPr>
            <a:endParaRPr lang="sv-SE" dirty="0"/>
          </a:p>
          <a:p>
            <a:pPr marL="0" indent="0">
              <a:buNone/>
            </a:pPr>
            <a:endParaRPr lang="sv-SE" dirty="0"/>
          </a:p>
          <a:p>
            <a:pPr>
              <a:buFontTx/>
              <a:buChar char="-"/>
            </a:pPr>
            <a:r>
              <a:rPr lang="sv-SE" sz="2400" dirty="0"/>
              <a:t>Den långsiktiga konsekvensen har blivit att Lisa inte får åka till sin dagliga verksamhet, att färre ur personalen vågar jobba med henne varpå hon ofta får hjälp av ny personal och vikarier, och att hon eventuellt kommer behöva flytta. </a:t>
            </a:r>
          </a:p>
          <a:p>
            <a:pPr>
              <a:buFontTx/>
              <a:buChar char="-"/>
            </a:pPr>
            <a:r>
              <a:rPr lang="sv-SE" sz="2400" dirty="0"/>
              <a:t>Kartläggningen ger oss ledtrådar för hur vi kan förebygga  våldsamt beteende, genom att skapa bättre rutiner för övergångar och inte stressa henne. </a:t>
            </a:r>
          </a:p>
        </p:txBody>
      </p:sp>
      <p:graphicFrame>
        <p:nvGraphicFramePr>
          <p:cNvPr id="4" name="Diagram 3">
            <a:extLst>
              <a:ext uri="{FF2B5EF4-FFF2-40B4-BE49-F238E27FC236}">
                <a16:creationId xmlns:a16="http://schemas.microsoft.com/office/drawing/2014/main" id="{8DEBB056-97B9-574E-8A86-F61E590111ED}"/>
              </a:ext>
            </a:extLst>
          </p:cNvPr>
          <p:cNvGraphicFramePr/>
          <p:nvPr>
            <p:extLst>
              <p:ext uri="{D42A27DB-BD31-4B8C-83A1-F6EECF244321}">
                <p14:modId xmlns:p14="http://schemas.microsoft.com/office/powerpoint/2010/main" val="127200546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70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887C8-F7A1-FA41-A597-6FE06D5A4D6D}"/>
              </a:ext>
            </a:extLst>
          </p:cNvPr>
          <p:cNvSpPr>
            <a:spLocks noGrp="1"/>
          </p:cNvSpPr>
          <p:nvPr>
            <p:ph type="title"/>
          </p:nvPr>
        </p:nvSpPr>
        <p:spPr/>
        <p:txBody>
          <a:bodyPr/>
          <a:lstStyle/>
          <a:p>
            <a:r>
              <a:rPr lang="sv-SE" dirty="0"/>
              <a:t>Efter kartläggning har framkommit: </a:t>
            </a:r>
          </a:p>
        </p:txBody>
      </p:sp>
      <p:sp>
        <p:nvSpPr>
          <p:cNvPr id="3" name="Platshållare för innehåll 2">
            <a:extLst>
              <a:ext uri="{FF2B5EF4-FFF2-40B4-BE49-F238E27FC236}">
                <a16:creationId xmlns:a16="http://schemas.microsoft.com/office/drawing/2014/main" id="{BA86CE53-29CA-3048-B466-DC4C93371622}"/>
              </a:ext>
            </a:extLst>
          </p:cNvPr>
          <p:cNvSpPr>
            <a:spLocks noGrp="1"/>
          </p:cNvSpPr>
          <p:nvPr>
            <p:ph idx="1"/>
          </p:nvPr>
        </p:nvSpPr>
        <p:spPr>
          <a:xfrm>
            <a:off x="551672" y="2319451"/>
            <a:ext cx="7886700" cy="4128100"/>
          </a:xfrm>
        </p:spPr>
        <p:txBody>
          <a:bodyPr/>
          <a:lstStyle/>
          <a:p>
            <a:pPr marL="0" indent="0">
              <a:buNone/>
            </a:pPr>
            <a:r>
              <a:rPr lang="sv-SE" dirty="0"/>
              <a:t>- Jonathan biter sig mest när han inte vet vad han ska göra, eller när han måste vänta. </a:t>
            </a:r>
          </a:p>
          <a:p>
            <a:pPr marL="0" indent="0">
              <a:buNone/>
            </a:pPr>
            <a:endParaRPr lang="sv-SE" dirty="0"/>
          </a:p>
          <a:p>
            <a:pPr marL="0" indent="0">
              <a:buNone/>
            </a:pPr>
            <a:r>
              <a:rPr lang="sv-SE" dirty="0"/>
              <a:t> </a:t>
            </a:r>
          </a:p>
          <a:p>
            <a:pPr>
              <a:buFontTx/>
              <a:buChar char="-"/>
            </a:pPr>
            <a:r>
              <a:rPr lang="sv-SE" sz="2400" dirty="0"/>
              <a:t>Den långsiktiga konsekvensen blir ökad smärta, risk för infektioner och ökat lidande. </a:t>
            </a:r>
          </a:p>
          <a:p>
            <a:pPr>
              <a:buFontTx/>
              <a:buChar char="-"/>
            </a:pPr>
            <a:r>
              <a:rPr lang="sv-SE" sz="2400" dirty="0"/>
              <a:t>Förslag på interventioner: Personalen gör ett tydligare schema för lediga dagar, med </a:t>
            </a:r>
            <a:r>
              <a:rPr lang="sv-SE" sz="2400" dirty="0" err="1"/>
              <a:t>covid</a:t>
            </a:r>
            <a:r>
              <a:rPr lang="sv-SE" sz="2400" dirty="0"/>
              <a:t>-anpassade aktiviteter tillsammans med personal. Man börjar också använda ett tidshjälpmedel för att träna  och möjliggöra viss väntan.</a:t>
            </a:r>
          </a:p>
        </p:txBody>
      </p:sp>
      <p:graphicFrame>
        <p:nvGraphicFramePr>
          <p:cNvPr id="4" name="Diagram 3">
            <a:extLst>
              <a:ext uri="{FF2B5EF4-FFF2-40B4-BE49-F238E27FC236}">
                <a16:creationId xmlns:a16="http://schemas.microsoft.com/office/drawing/2014/main" id="{0D8D13F8-DBCC-A944-8FA9-A8E00BCD7143}"/>
              </a:ext>
            </a:extLst>
          </p:cNvPr>
          <p:cNvGraphicFramePr/>
          <p:nvPr>
            <p:extLst>
              <p:ext uri="{D42A27DB-BD31-4B8C-83A1-F6EECF244321}">
                <p14:modId xmlns:p14="http://schemas.microsoft.com/office/powerpoint/2010/main" val="1701484387"/>
              </p:ext>
            </p:extLst>
          </p:nvPr>
        </p:nvGraphicFramePr>
        <p:xfrm>
          <a:off x="1070517" y="2319451"/>
          <a:ext cx="7367855" cy="2642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31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46BA8-BBD1-F845-A30D-34B1FF7B5483}"/>
              </a:ext>
            </a:extLst>
          </p:cNvPr>
          <p:cNvSpPr>
            <a:spLocks noGrp="1"/>
          </p:cNvSpPr>
          <p:nvPr>
            <p:ph type="title"/>
          </p:nvPr>
        </p:nvSpPr>
        <p:spPr/>
        <p:txBody>
          <a:bodyPr/>
          <a:lstStyle/>
          <a:p>
            <a:r>
              <a:rPr lang="sv-SE" dirty="0"/>
              <a:t>Lästips:</a:t>
            </a:r>
          </a:p>
        </p:txBody>
      </p:sp>
      <p:sp>
        <p:nvSpPr>
          <p:cNvPr id="3" name="Platshållare för innehåll 2">
            <a:extLst>
              <a:ext uri="{FF2B5EF4-FFF2-40B4-BE49-F238E27FC236}">
                <a16:creationId xmlns:a16="http://schemas.microsoft.com/office/drawing/2014/main" id="{0DF92C0C-CC88-8A4B-9D08-929674CCF373}"/>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84A41984-33DD-7042-8435-9791CF516702}"/>
              </a:ext>
            </a:extLst>
          </p:cNvPr>
          <p:cNvPicPr>
            <a:picLocks noChangeAspect="1"/>
          </p:cNvPicPr>
          <p:nvPr/>
        </p:nvPicPr>
        <p:blipFill>
          <a:blip r:embed="rId2"/>
          <a:stretch>
            <a:fillRect/>
          </a:stretch>
        </p:blipFill>
        <p:spPr>
          <a:xfrm>
            <a:off x="551672" y="2557382"/>
            <a:ext cx="2374900" cy="3429000"/>
          </a:xfrm>
          <a:prstGeom prst="rect">
            <a:avLst/>
          </a:prstGeom>
        </p:spPr>
      </p:pic>
      <p:pic>
        <p:nvPicPr>
          <p:cNvPr id="5" name="Bildobjekt 4">
            <a:extLst>
              <a:ext uri="{FF2B5EF4-FFF2-40B4-BE49-F238E27FC236}">
                <a16:creationId xmlns:a16="http://schemas.microsoft.com/office/drawing/2014/main" id="{FEE2CAC6-4530-1B4F-B612-5CD3B86D31C2}"/>
              </a:ext>
            </a:extLst>
          </p:cNvPr>
          <p:cNvPicPr>
            <a:picLocks noChangeAspect="1"/>
          </p:cNvPicPr>
          <p:nvPr/>
        </p:nvPicPr>
        <p:blipFill>
          <a:blip r:embed="rId3"/>
          <a:stretch>
            <a:fillRect/>
          </a:stretch>
        </p:blipFill>
        <p:spPr>
          <a:xfrm>
            <a:off x="3455108" y="2557380"/>
            <a:ext cx="2176564" cy="3429001"/>
          </a:xfrm>
          <a:prstGeom prst="rect">
            <a:avLst/>
          </a:prstGeom>
        </p:spPr>
      </p:pic>
      <p:pic>
        <p:nvPicPr>
          <p:cNvPr id="6" name="Bildobjekt 5">
            <a:extLst>
              <a:ext uri="{FF2B5EF4-FFF2-40B4-BE49-F238E27FC236}">
                <a16:creationId xmlns:a16="http://schemas.microsoft.com/office/drawing/2014/main" id="{6E290818-4EA8-7C4B-93EC-B5CF092093C0}"/>
              </a:ext>
            </a:extLst>
          </p:cNvPr>
          <p:cNvPicPr>
            <a:picLocks noChangeAspect="1"/>
          </p:cNvPicPr>
          <p:nvPr/>
        </p:nvPicPr>
        <p:blipFill>
          <a:blip r:embed="rId4"/>
          <a:stretch>
            <a:fillRect/>
          </a:stretch>
        </p:blipFill>
        <p:spPr>
          <a:xfrm>
            <a:off x="5830008" y="2557379"/>
            <a:ext cx="2540000" cy="3428999"/>
          </a:xfrm>
          <a:prstGeom prst="rect">
            <a:avLst/>
          </a:prstGeom>
        </p:spPr>
      </p:pic>
    </p:spTree>
    <p:extLst>
      <p:ext uri="{BB962C8B-B14F-4D97-AF65-F5344CB8AC3E}">
        <p14:creationId xmlns:p14="http://schemas.microsoft.com/office/powerpoint/2010/main" val="240203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560CB-6578-0445-ADED-4888DB1F39CC}"/>
              </a:ext>
            </a:extLst>
          </p:cNvPr>
          <p:cNvSpPr>
            <a:spLocks noGrp="1"/>
          </p:cNvSpPr>
          <p:nvPr>
            <p:ph type="title"/>
          </p:nvPr>
        </p:nvSpPr>
        <p:spPr/>
        <p:txBody>
          <a:bodyPr/>
          <a:lstStyle/>
          <a:p>
            <a:r>
              <a:rPr lang="sv-SE" dirty="0"/>
              <a:t>Varmt tack för att ni lyssnat! </a:t>
            </a:r>
            <a:br>
              <a:rPr lang="sv-SE" dirty="0"/>
            </a:br>
            <a:br>
              <a:rPr lang="sv-SE" dirty="0"/>
            </a:br>
            <a:br>
              <a:rPr lang="sv-SE" dirty="0"/>
            </a:br>
            <a:br>
              <a:rPr lang="sv-SE" dirty="0"/>
            </a:br>
            <a:br>
              <a:rPr lang="sv-SE" dirty="0"/>
            </a:br>
            <a:br>
              <a:rPr lang="sv-SE" dirty="0"/>
            </a:br>
            <a:br>
              <a:rPr lang="sv-SE" dirty="0"/>
            </a:br>
            <a:r>
              <a:rPr lang="sv-SE" dirty="0"/>
              <a:t>Det vi vattnar växer….</a:t>
            </a:r>
          </a:p>
        </p:txBody>
      </p:sp>
      <p:sp>
        <p:nvSpPr>
          <p:cNvPr id="3" name="Platshållare för innehåll 2">
            <a:extLst>
              <a:ext uri="{FF2B5EF4-FFF2-40B4-BE49-F238E27FC236}">
                <a16:creationId xmlns:a16="http://schemas.microsoft.com/office/drawing/2014/main" id="{7F53B8C8-84C2-6745-BCAC-65E7FD54D149}"/>
              </a:ext>
            </a:extLst>
          </p:cNvPr>
          <p:cNvSpPr>
            <a:spLocks noGrp="1"/>
          </p:cNvSpPr>
          <p:nvPr>
            <p:ph idx="1"/>
          </p:nvPr>
        </p:nvSpPr>
        <p:spPr>
          <a:xfrm>
            <a:off x="379141" y="1961279"/>
            <a:ext cx="8048080" cy="4486272"/>
          </a:xfrm>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hlinkClick r:id="rId2"/>
            </a:endParaRPr>
          </a:p>
          <a:p>
            <a:pPr marL="0" indent="0">
              <a:buNone/>
            </a:pPr>
            <a:endParaRPr lang="sv-SE" dirty="0">
              <a:hlinkClick r:id="rId2"/>
            </a:endParaRPr>
          </a:p>
          <a:p>
            <a:pPr marL="0" indent="0" algn="r">
              <a:buNone/>
            </a:pPr>
            <a:endParaRPr lang="sv-SE" dirty="0">
              <a:hlinkClick r:id="rId2"/>
            </a:endParaRPr>
          </a:p>
          <a:p>
            <a:pPr marL="0" indent="0" algn="r">
              <a:buNone/>
            </a:pPr>
            <a:endParaRPr lang="sv-SE" dirty="0">
              <a:hlinkClick r:id="rId2"/>
            </a:endParaRPr>
          </a:p>
          <a:p>
            <a:pPr marL="0" indent="0" algn="r">
              <a:buNone/>
            </a:pPr>
            <a:endParaRPr lang="sv-SE" dirty="0">
              <a:hlinkClick r:id="rId2"/>
            </a:endParaRPr>
          </a:p>
          <a:p>
            <a:pPr marL="0" indent="0" algn="r">
              <a:buNone/>
            </a:pPr>
            <a:r>
              <a:rPr lang="sv-SE" sz="2000" dirty="0">
                <a:hlinkClick r:id="rId2"/>
              </a:rPr>
              <a:t>Therese.allvar@psykologpartners.se</a:t>
            </a:r>
            <a:endParaRPr lang="sv-SE" sz="2000" dirty="0"/>
          </a:p>
          <a:p>
            <a:pPr marL="0" indent="0">
              <a:buNone/>
            </a:pPr>
            <a:endParaRPr lang="sv-SE" dirty="0"/>
          </a:p>
        </p:txBody>
      </p:sp>
      <p:pic>
        <p:nvPicPr>
          <p:cNvPr id="5" name="Bildobjekt 4">
            <a:extLst>
              <a:ext uri="{FF2B5EF4-FFF2-40B4-BE49-F238E27FC236}">
                <a16:creationId xmlns:a16="http://schemas.microsoft.com/office/drawing/2014/main" id="{5EB72462-789D-904A-A7B5-3EB5A64DC1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67308" y="1961279"/>
            <a:ext cx="2265888" cy="2975111"/>
          </a:xfrm>
          <a:prstGeom prst="rect">
            <a:avLst/>
          </a:prstGeom>
        </p:spPr>
      </p:pic>
    </p:spTree>
    <p:extLst>
      <p:ext uri="{BB962C8B-B14F-4D97-AF65-F5344CB8AC3E}">
        <p14:creationId xmlns:p14="http://schemas.microsoft.com/office/powerpoint/2010/main" val="74397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895FD3D-613B-4C48-81BE-33411DEA2DB9}"/>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C4547986-E045-0D4C-B393-7D84558777C6}"/>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04061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1102190-1B05-0949-9987-E8A0007D101E}"/>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76FCF445-537B-BE47-8B91-B66063C2164D}"/>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35901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E785555-AFF0-2D4F-95F0-CFBCBAE27991}"/>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6349399A-9429-1B4F-82D1-DCF56AE3EC7F}"/>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04103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A15C6B8-0FA3-1347-BAF2-5D2CCFA083CA}"/>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7F9E29AB-0ACB-B948-9DD6-8B016234831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61131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C4DBBB7-EA67-5A4B-95EA-451F62A1F989}"/>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678E7A9E-4122-7F4D-B6B4-3D73F59EF48C}"/>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427671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985E38-F98F-274A-9133-4AD7BF9EEDAF}"/>
              </a:ext>
            </a:extLst>
          </p:cNvPr>
          <p:cNvSpPr>
            <a:spLocks noGrp="1"/>
          </p:cNvSpPr>
          <p:nvPr>
            <p:ph type="title"/>
          </p:nvPr>
        </p:nvSpPr>
        <p:spPr/>
        <p:txBody>
          <a:bodyPr/>
          <a:lstStyle/>
          <a:p>
            <a:pPr algn="ctr"/>
            <a:r>
              <a:rPr lang="sv-SE" dirty="0"/>
              <a:t>Vem är jag?</a:t>
            </a:r>
            <a:br>
              <a:rPr lang="sv-SE" dirty="0"/>
            </a:br>
            <a:r>
              <a:rPr lang="sv-SE" dirty="0"/>
              <a:t>- </a:t>
            </a:r>
            <a:r>
              <a:rPr lang="sv-SE" sz="2000" dirty="0"/>
              <a:t>Och varför älskar jag att arbeta med beteendeproblem? </a:t>
            </a:r>
            <a:r>
              <a:rPr lang="sv-SE" dirty="0"/>
              <a:t>- </a:t>
            </a:r>
          </a:p>
        </p:txBody>
      </p:sp>
      <p:sp>
        <p:nvSpPr>
          <p:cNvPr id="3" name="Platshållare för innehåll 2">
            <a:extLst>
              <a:ext uri="{FF2B5EF4-FFF2-40B4-BE49-F238E27FC236}">
                <a16:creationId xmlns:a16="http://schemas.microsoft.com/office/drawing/2014/main" id="{7423E5A1-936F-7B4D-99DF-F7B9BCD98817}"/>
              </a:ext>
            </a:extLst>
          </p:cNvPr>
          <p:cNvSpPr>
            <a:spLocks noGrp="1"/>
          </p:cNvSpPr>
          <p:nvPr>
            <p:ph idx="1"/>
          </p:nvPr>
        </p:nvSpPr>
        <p:spPr>
          <a:xfrm>
            <a:off x="551672" y="1817649"/>
            <a:ext cx="7886700" cy="4629902"/>
          </a:xfrm>
        </p:spPr>
        <p:txBody>
          <a:bodyPr/>
          <a:lstStyle/>
          <a:p>
            <a:r>
              <a:rPr lang="sv-SE" sz="2400" dirty="0"/>
              <a:t>Therese Allvar, leg psykolog på Psykologpartners inom området Pedagogik &amp; Utveckling</a:t>
            </a:r>
          </a:p>
          <a:p>
            <a:r>
              <a:rPr lang="sv-SE" sz="2400" dirty="0"/>
              <a:t>Bakgrund inom LSS, Habilitering, Barntraumateam och </a:t>
            </a:r>
            <a:r>
              <a:rPr lang="sv-SE" sz="2400" dirty="0" err="1"/>
              <a:t>SiS</a:t>
            </a:r>
            <a:endParaRPr lang="sv-SE" sz="2400" dirty="0"/>
          </a:p>
          <a:p>
            <a:r>
              <a:rPr lang="sv-SE" sz="2400" dirty="0"/>
              <a:t>Utbildar, handleder och visst kliniskt arbete, inom allt som rör barn, familjer och funktionsnedsättningar</a:t>
            </a:r>
          </a:p>
          <a:p>
            <a:r>
              <a:rPr lang="sv-SE" sz="2400" dirty="0"/>
              <a:t>Arbetar mycket med positivt beteendestöd (PBS) inom olika boendeverksamheter</a:t>
            </a:r>
          </a:p>
          <a:p>
            <a:r>
              <a:rPr lang="sv-SE" sz="2400" dirty="0"/>
              <a:t>Ökad livskvalitet i fokus!</a:t>
            </a:r>
          </a:p>
        </p:txBody>
      </p:sp>
    </p:spTree>
    <p:extLst>
      <p:ext uri="{BB962C8B-B14F-4D97-AF65-F5344CB8AC3E}">
        <p14:creationId xmlns:p14="http://schemas.microsoft.com/office/powerpoint/2010/main" val="3970810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F61FAB9-AE83-624C-9F22-5039FC1E8DA4}"/>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9EAD0F16-313C-A04D-A10B-9C13DE5D458C}"/>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03893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F7E2A6-F59E-AB41-BA52-274F6A3212FC}"/>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E7F332FD-2A80-8346-B987-68E110376063}"/>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43829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5CDBDEB-AE00-4E43-B387-2D1055B1E32A}"/>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7D99DAB3-F4BF-5E4E-9F35-7CD224C7381D}"/>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6668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959B7A2-E5B8-514F-9696-3A79A397C4BF}"/>
              </a:ext>
            </a:extLst>
          </p:cNvPr>
          <p:cNvSpPr>
            <a:spLocks noGrp="1"/>
          </p:cNvSpPr>
          <p:nvPr>
            <p:ph type="title"/>
          </p:nvPr>
        </p:nvSpPr>
        <p:spPr/>
        <p:txBody>
          <a:bodyPr/>
          <a:lstStyle/>
          <a:p>
            <a:endParaRPr lang="sv-SE"/>
          </a:p>
        </p:txBody>
      </p:sp>
      <p:sp>
        <p:nvSpPr>
          <p:cNvPr id="5" name="Platshållare för innehåll 4">
            <a:extLst>
              <a:ext uri="{FF2B5EF4-FFF2-40B4-BE49-F238E27FC236}">
                <a16:creationId xmlns:a16="http://schemas.microsoft.com/office/drawing/2014/main" id="{B4C97071-8C07-EC40-96FF-9B3343A1C6F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76763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2560BB-11EC-DB4E-ACD9-CE9C9F686E35}"/>
              </a:ext>
            </a:extLst>
          </p:cNvPr>
          <p:cNvSpPr>
            <a:spLocks noGrp="1"/>
          </p:cNvSpPr>
          <p:nvPr>
            <p:ph type="title"/>
          </p:nvPr>
        </p:nvSpPr>
        <p:spPr/>
        <p:txBody>
          <a:bodyPr/>
          <a:lstStyle/>
          <a:p>
            <a:pPr algn="ctr"/>
            <a:endParaRPr lang="sv-SE" sz="2000" dirty="0"/>
          </a:p>
        </p:txBody>
      </p:sp>
      <p:sp>
        <p:nvSpPr>
          <p:cNvPr id="3" name="Platshållare för innehåll 2">
            <a:extLst>
              <a:ext uri="{FF2B5EF4-FFF2-40B4-BE49-F238E27FC236}">
                <a16:creationId xmlns:a16="http://schemas.microsoft.com/office/drawing/2014/main" id="{6888BFFD-7A81-044D-8F40-09FEA52B6FD1}"/>
              </a:ext>
            </a:extLst>
          </p:cNvPr>
          <p:cNvSpPr>
            <a:spLocks noGrp="1"/>
          </p:cNvSpPr>
          <p:nvPr>
            <p:ph idx="1"/>
          </p:nvPr>
        </p:nvSpPr>
        <p:spPr>
          <a:xfrm>
            <a:off x="551672" y="1293542"/>
            <a:ext cx="7886700" cy="5154010"/>
          </a:xfrm>
        </p:spPr>
        <p:txBody>
          <a:bodyPr/>
          <a:lstStyle/>
          <a:p>
            <a:pPr marL="0" indent="0">
              <a:buNone/>
            </a:pPr>
            <a:r>
              <a:rPr lang="sv-SE" dirty="0"/>
              <a:t>- Lisa 23, älskar färgen grön, att promenera och att gunga. Hon har medelsvår IF och Autism och bor på en gruppbostad. De senaste åren har hon blivit alltmer utåtagerande och på sista tiden har hon skallat personal vid flera tillfällen, och också börjat dunka sitt huvud i golvet när saker inte blir som hon tänkt. Fler ur personalen är sjukskrivna, många är rädda för att arbeta med henne. Hon har fått sluta på sin dagliga verksamhet efter ett par allvarligare incidenter. </a:t>
            </a:r>
          </a:p>
        </p:txBody>
      </p:sp>
    </p:spTree>
    <p:extLst>
      <p:ext uri="{BB962C8B-B14F-4D97-AF65-F5344CB8AC3E}">
        <p14:creationId xmlns:p14="http://schemas.microsoft.com/office/powerpoint/2010/main" val="387956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CF343-391A-ED45-91A3-B1535D37797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AC78D52E-6B66-0145-9DCA-530F83C6B5A4}"/>
              </a:ext>
            </a:extLst>
          </p:cNvPr>
          <p:cNvSpPr>
            <a:spLocks noGrp="1"/>
          </p:cNvSpPr>
          <p:nvPr>
            <p:ph idx="1"/>
          </p:nvPr>
        </p:nvSpPr>
        <p:spPr>
          <a:xfrm>
            <a:off x="551672" y="1025912"/>
            <a:ext cx="7886700" cy="5421639"/>
          </a:xfrm>
        </p:spPr>
        <p:txBody>
          <a:bodyPr/>
          <a:lstStyle/>
          <a:p>
            <a:r>
              <a:rPr lang="sv-SE" dirty="0"/>
              <a:t>Jonathan är 47 år, han gillar verkligen att åka tåg och att lyssna på dansbandsmusik. Han bor på ett stödboende, det är lite oklart vilka diagnoser han har eftersom det var länge sedan han utreddes. Jonathan pratar inte med någon annan än sin mamma. Sedan Covid-19-utbrottet har han inte fått åka tåg som han önskat, han är svårmotiverad till någonting alls. Han har börjat bita sig själv allvarligt i händerna och armarna, personalen upplever att han gör det mer och mer, och turerna till akuten är många. Han har nu fått allvarliga skador, har säkert ont, men fortsätter ändå. </a:t>
            </a:r>
          </a:p>
        </p:txBody>
      </p:sp>
    </p:spTree>
    <p:extLst>
      <p:ext uri="{BB962C8B-B14F-4D97-AF65-F5344CB8AC3E}">
        <p14:creationId xmlns:p14="http://schemas.microsoft.com/office/powerpoint/2010/main" val="225778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EE98B3-999A-444B-85F7-81362505C188}"/>
              </a:ext>
            </a:extLst>
          </p:cNvPr>
          <p:cNvSpPr>
            <a:spLocks noGrp="1"/>
          </p:cNvSpPr>
          <p:nvPr>
            <p:ph type="title"/>
          </p:nvPr>
        </p:nvSpPr>
        <p:spPr>
          <a:xfrm>
            <a:off x="551672" y="635716"/>
            <a:ext cx="7886700" cy="1325563"/>
          </a:xfrm>
        </p:spPr>
        <p:txBody>
          <a:bodyPr>
            <a:normAutofit/>
          </a:bodyPr>
          <a:lstStyle/>
          <a:p>
            <a:r>
              <a:rPr lang="sv-SE" dirty="0"/>
              <a:t>Beteenden – det vi gör</a:t>
            </a:r>
          </a:p>
        </p:txBody>
      </p:sp>
      <p:graphicFrame>
        <p:nvGraphicFramePr>
          <p:cNvPr id="5" name="Platshållare för innehåll 2">
            <a:extLst>
              <a:ext uri="{FF2B5EF4-FFF2-40B4-BE49-F238E27FC236}">
                <a16:creationId xmlns:a16="http://schemas.microsoft.com/office/drawing/2014/main" id="{8A69BA12-320D-4113-A279-90C1D0E3B005}"/>
              </a:ext>
            </a:extLst>
          </p:cNvPr>
          <p:cNvGraphicFramePr>
            <a:graphicFrameLocks noGrp="1"/>
          </p:cNvGraphicFramePr>
          <p:nvPr>
            <p:ph idx="1"/>
            <p:extLst>
              <p:ext uri="{D42A27DB-BD31-4B8C-83A1-F6EECF244321}">
                <p14:modId xmlns:p14="http://schemas.microsoft.com/office/powerpoint/2010/main" val="188218702"/>
              </p:ext>
            </p:extLst>
          </p:nvPr>
        </p:nvGraphicFramePr>
        <p:xfrm>
          <a:off x="551672" y="2096213"/>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28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FA1381-F067-F941-B001-C689A4615985}"/>
              </a:ext>
            </a:extLst>
          </p:cNvPr>
          <p:cNvSpPr>
            <a:spLocks noGrp="1"/>
          </p:cNvSpPr>
          <p:nvPr>
            <p:ph type="title"/>
          </p:nvPr>
        </p:nvSpPr>
        <p:spPr/>
        <p:txBody>
          <a:bodyPr/>
          <a:lstStyle/>
          <a:p>
            <a:r>
              <a:rPr lang="sv-SE" dirty="0"/>
              <a:t>….apropå inlärningshistoria</a:t>
            </a:r>
          </a:p>
        </p:txBody>
      </p:sp>
      <p:pic>
        <p:nvPicPr>
          <p:cNvPr id="5" name="Platshållare för innehåll 4">
            <a:extLst>
              <a:ext uri="{FF2B5EF4-FFF2-40B4-BE49-F238E27FC236}">
                <a16:creationId xmlns:a16="http://schemas.microsoft.com/office/drawing/2014/main" id="{09D00261-4B15-4F48-B3BD-5094083F0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012" y="1727509"/>
            <a:ext cx="2882055" cy="4351338"/>
          </a:xfrm>
        </p:spPr>
      </p:pic>
      <p:pic>
        <p:nvPicPr>
          <p:cNvPr id="9" name="Bildobjekt 8">
            <a:extLst>
              <a:ext uri="{FF2B5EF4-FFF2-40B4-BE49-F238E27FC236}">
                <a16:creationId xmlns:a16="http://schemas.microsoft.com/office/drawing/2014/main" id="{6E7EB5CD-59B4-5241-ACB2-9895D7BAF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935" y="1695869"/>
            <a:ext cx="3012249" cy="4512195"/>
          </a:xfrm>
          <a:prstGeom prst="rect">
            <a:avLst/>
          </a:prstGeom>
        </p:spPr>
      </p:pic>
    </p:spTree>
    <p:extLst>
      <p:ext uri="{BB962C8B-B14F-4D97-AF65-F5344CB8AC3E}">
        <p14:creationId xmlns:p14="http://schemas.microsoft.com/office/powerpoint/2010/main" val="298534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50D6ACC-716C-4F87-BFAE-B16B31E06168}"/>
              </a:ext>
            </a:extLst>
          </p:cNvPr>
          <p:cNvSpPr>
            <a:spLocks noGrp="1"/>
          </p:cNvSpPr>
          <p:nvPr>
            <p:ph type="title"/>
          </p:nvPr>
        </p:nvSpPr>
        <p:spPr/>
        <p:txBody>
          <a:bodyPr/>
          <a:lstStyle/>
          <a:p>
            <a:r>
              <a:rPr lang="sv-SE" dirty="0"/>
              <a:t>…apropå inlärningshistoria</a:t>
            </a:r>
          </a:p>
        </p:txBody>
      </p:sp>
      <p:pic>
        <p:nvPicPr>
          <p:cNvPr id="3" name="Platshållare för innehåll 2">
            <a:extLst>
              <a:ext uri="{FF2B5EF4-FFF2-40B4-BE49-F238E27FC236}">
                <a16:creationId xmlns:a16="http://schemas.microsoft.com/office/drawing/2014/main" id="{565911C9-41C8-5940-8D1D-8A3FDC78EC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127" y="1738661"/>
            <a:ext cx="3107786" cy="4351338"/>
          </a:xfrm>
        </p:spPr>
      </p:pic>
      <p:pic>
        <p:nvPicPr>
          <p:cNvPr id="7" name="Bildobjekt 6" descr="En bild som visar text, person, inomhus, bärbar dator&#10;&#10;Automatiskt genererad beskrivning">
            <a:extLst>
              <a:ext uri="{FF2B5EF4-FFF2-40B4-BE49-F238E27FC236}">
                <a16:creationId xmlns:a16="http://schemas.microsoft.com/office/drawing/2014/main" id="{91C74603-FF66-E946-9A98-E169AB28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924" y="2141035"/>
            <a:ext cx="4948353" cy="3298902"/>
          </a:xfrm>
          <a:prstGeom prst="rect">
            <a:avLst/>
          </a:prstGeom>
        </p:spPr>
      </p:pic>
    </p:spTree>
    <p:extLst>
      <p:ext uri="{BB962C8B-B14F-4D97-AF65-F5344CB8AC3E}">
        <p14:creationId xmlns:p14="http://schemas.microsoft.com/office/powerpoint/2010/main" val="415074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ED94EA-52FA-B741-A6DB-0AA39C4BE149}"/>
              </a:ext>
            </a:extLst>
          </p:cNvPr>
          <p:cNvSpPr>
            <a:spLocks noGrp="1"/>
          </p:cNvSpPr>
          <p:nvPr>
            <p:ph type="title"/>
          </p:nvPr>
        </p:nvSpPr>
        <p:spPr/>
        <p:txBody>
          <a:bodyPr/>
          <a:lstStyle/>
          <a:p>
            <a:r>
              <a:rPr lang="sv-SE" dirty="0"/>
              <a:t>Beteenden sker i en kontext</a:t>
            </a:r>
          </a:p>
        </p:txBody>
      </p:sp>
      <p:graphicFrame>
        <p:nvGraphicFramePr>
          <p:cNvPr id="4" name="Platshållare för innehåll 3">
            <a:extLst>
              <a:ext uri="{FF2B5EF4-FFF2-40B4-BE49-F238E27FC236}">
                <a16:creationId xmlns:a16="http://schemas.microsoft.com/office/drawing/2014/main" id="{94EDE22E-A6A8-1F4C-BA9E-0A9D38C0BFB0}"/>
              </a:ext>
            </a:extLst>
          </p:cNvPr>
          <p:cNvGraphicFramePr>
            <a:graphicFrameLocks noGrp="1"/>
          </p:cNvGraphicFramePr>
          <p:nvPr>
            <p:ph idx="1"/>
            <p:extLst>
              <p:ext uri="{D42A27DB-BD31-4B8C-83A1-F6EECF244321}">
                <p14:modId xmlns:p14="http://schemas.microsoft.com/office/powerpoint/2010/main" val="971971510"/>
              </p:ext>
            </p:extLst>
          </p:nvPr>
        </p:nvGraphicFramePr>
        <p:xfrm>
          <a:off x="552450" y="20955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11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BC8BFA-AA47-E847-8690-95BDEFB08ADE}"/>
              </a:ext>
            </a:extLst>
          </p:cNvPr>
          <p:cNvSpPr>
            <a:spLocks noGrp="1"/>
          </p:cNvSpPr>
          <p:nvPr>
            <p:ph type="title"/>
          </p:nvPr>
        </p:nvSpPr>
        <p:spPr/>
        <p:txBody>
          <a:bodyPr/>
          <a:lstStyle/>
          <a:p>
            <a:r>
              <a:rPr lang="sv-SE" dirty="0"/>
              <a:t>Där det finns för mycket av något…finns det också för lite av något annat</a:t>
            </a:r>
          </a:p>
        </p:txBody>
      </p:sp>
      <p:sp>
        <p:nvSpPr>
          <p:cNvPr id="3" name="Platshållare för innehåll 2">
            <a:extLst>
              <a:ext uri="{FF2B5EF4-FFF2-40B4-BE49-F238E27FC236}">
                <a16:creationId xmlns:a16="http://schemas.microsoft.com/office/drawing/2014/main" id="{BB94A536-C4B3-4742-B782-CCC892AB2552}"/>
              </a:ext>
            </a:extLst>
          </p:cNvPr>
          <p:cNvSpPr>
            <a:spLocks noGrp="1"/>
          </p:cNvSpPr>
          <p:nvPr>
            <p:ph idx="1"/>
          </p:nvPr>
        </p:nvSpPr>
        <p:spPr>
          <a:xfrm>
            <a:off x="551672" y="2821259"/>
            <a:ext cx="7886700" cy="3626292"/>
          </a:xfrm>
        </p:spPr>
        <p:txBody>
          <a:bodyPr/>
          <a:lstStyle/>
          <a:p>
            <a:pPr marL="0" indent="0">
              <a:buNone/>
            </a:pPr>
            <a:r>
              <a:rPr lang="sv-SE" dirty="0"/>
              <a:t>Överskottsbeteenden – Beteenden som förekommer för ofta, eller i fel sammanhang </a:t>
            </a:r>
          </a:p>
          <a:p>
            <a:pPr marL="0" indent="0">
              <a:buNone/>
            </a:pPr>
            <a:endParaRPr lang="sv-SE" dirty="0"/>
          </a:p>
          <a:p>
            <a:pPr marL="0" indent="0">
              <a:buNone/>
            </a:pPr>
            <a:r>
              <a:rPr lang="sv-SE" dirty="0"/>
              <a:t>Underskottsbeteenden – Beteenden som förekommer för sällan, eller aldrig</a:t>
            </a:r>
          </a:p>
        </p:txBody>
      </p:sp>
    </p:spTree>
    <p:extLst>
      <p:ext uri="{BB962C8B-B14F-4D97-AF65-F5344CB8AC3E}">
        <p14:creationId xmlns:p14="http://schemas.microsoft.com/office/powerpoint/2010/main" val="37326946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_standard" id="{6B0EB57A-0360-3F46-A6EA-B20CFE92A17A}" vid="{D5A1391D-B023-F940-952F-1880256537C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77291C20A73C645A88C3196F0128F4E" ma:contentTypeVersion="8" ma:contentTypeDescription="Skapa ett nytt dokument." ma:contentTypeScope="" ma:versionID="cfd97fe3726c2bb883baf8ef3d7b5c1e">
  <xsd:schema xmlns:xsd="http://www.w3.org/2001/XMLSchema" xmlns:xs="http://www.w3.org/2001/XMLSchema" xmlns:p="http://schemas.microsoft.com/office/2006/metadata/properties" xmlns:ns2="920d1506-0390-4646-a821-078636a4e8c0" xmlns:ns3="94c3bc42-29e8-44b7-ba4d-b79abb61a518" targetNamespace="http://schemas.microsoft.com/office/2006/metadata/properties" ma:root="true" ma:fieldsID="52754ddc0a79b18c5a5c267ad38d51fc" ns2:_="" ns3:_="">
    <xsd:import namespace="920d1506-0390-4646-a821-078636a4e8c0"/>
    <xsd:import namespace="94c3bc42-29e8-44b7-ba4d-b79abb61a5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0d1506-0390-4646-a821-078636a4e8c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c3bc42-29e8-44b7-ba4d-b79abb61a51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99EF7-8054-46AC-9739-683488C93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0d1506-0390-4646-a821-078636a4e8c0"/>
    <ds:schemaRef ds:uri="94c3bc42-29e8-44b7-ba4d-b79abb61a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9BDFAA-1A10-463A-AD68-715E54EDD982}">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94c3bc42-29e8-44b7-ba4d-b79abb61a518"/>
    <ds:schemaRef ds:uri="920d1506-0390-4646-a821-078636a4e8c0"/>
  </ds:schemaRefs>
</ds:datastoreItem>
</file>

<file path=customXml/itemProps3.xml><?xml version="1.0" encoding="utf-8"?>
<ds:datastoreItem xmlns:ds="http://schemas.openxmlformats.org/officeDocument/2006/customXml" ds:itemID="{9B461E26-A5B1-4F50-B371-82F6877BDB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1480</TotalTime>
  <Words>677</Words>
  <Application>Microsoft Macintosh PowerPoint</Application>
  <PresentationFormat>Bildspel på skärmen (4:3)</PresentationFormat>
  <Paragraphs>53</Paragraphs>
  <Slides>23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23</vt:i4>
      </vt:variant>
    </vt:vector>
  </HeadingPairs>
  <TitlesOfParts>
    <vt:vector size="27" baseType="lpstr">
      <vt:lpstr>Arial</vt:lpstr>
      <vt:lpstr>Avenir LT Std 45 Book</vt:lpstr>
      <vt:lpstr>Calibri</vt:lpstr>
      <vt:lpstr>Office-tema</vt:lpstr>
      <vt:lpstr>Svåra Beteendeproblem - och hur vi kan arbeta med  dem- </vt:lpstr>
      <vt:lpstr>Vem är jag? - Och varför älskar jag att arbeta med beteendeproblem? - </vt:lpstr>
      <vt:lpstr>PowerPoint-presentation</vt:lpstr>
      <vt:lpstr>PowerPoint-presentation</vt:lpstr>
      <vt:lpstr>Beteenden – det vi gör</vt:lpstr>
      <vt:lpstr>….apropå inlärningshistoria</vt:lpstr>
      <vt:lpstr>…apropå inlärningshistoria</vt:lpstr>
      <vt:lpstr>Beteenden sker i en kontext</vt:lpstr>
      <vt:lpstr>Där det finns för mycket av något…finns det också för lite av något annat</vt:lpstr>
      <vt:lpstr>Okej, beteenden kan kartläggas, analyseras och sker i ett sammanhang.  Åter till Lisa och Jonathan!</vt:lpstr>
      <vt:lpstr>Efter kartläggning har framkommit:</vt:lpstr>
      <vt:lpstr>Efter kartläggning har framkommit: </vt:lpstr>
      <vt:lpstr>Lästips:</vt:lpstr>
      <vt:lpstr>Varmt tack för att ni lyssnat!        Det vi vattnar växer….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Svåra Beteendeproblem - och hur du kan bemöta dem - </dc:title>
  <dc:creator>Therese Allvar</dc:creator>
  <cp:lastModifiedBy>Therese Allvar</cp:lastModifiedBy>
  <cp:revision>1</cp:revision>
  <dcterms:created xsi:type="dcterms:W3CDTF">2021-04-14T07:16:27Z</dcterms:created>
  <dcterms:modified xsi:type="dcterms:W3CDTF">2021-04-15T07:56:50Z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0x010100F77291C20A73C645A88C3196F0128F4E</vt:lpwstr>
  </property>
</Properties>
</file>